
<file path=[Content_Types].xml><?xml version="1.0" encoding="utf-8"?>
<Types xmlns="http://schemas.openxmlformats.org/package/2006/content-types">
  <Default Extension="jfif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310" r:id="rId5"/>
    <p:sldId id="274" r:id="rId6"/>
    <p:sldId id="276" r:id="rId7"/>
    <p:sldId id="286" r:id="rId8"/>
    <p:sldId id="279" r:id="rId9"/>
    <p:sldId id="302" r:id="rId10"/>
    <p:sldId id="307" r:id="rId11"/>
    <p:sldId id="308" r:id="rId12"/>
    <p:sldId id="300" r:id="rId13"/>
    <p:sldId id="309" r:id="rId14"/>
    <p:sldId id="311" r:id="rId15"/>
    <p:sldId id="271" r:id="rId16"/>
  </p:sldIdLst>
  <p:sldSz cx="12192000" cy="6858000"/>
  <p:notesSz cx="6858000" cy="9144000"/>
  <p:defaultTextStyle>
    <a:defPPr rtl="0"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1A1A1"/>
    <a:srgbClr val="4A5EE6"/>
    <a:srgbClr val="132BDC"/>
    <a:srgbClr val="DCE0FC"/>
    <a:srgbClr val="FDF200"/>
    <a:srgbClr val="80FBE5"/>
    <a:srgbClr val="3CF3D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26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37" d="100"/>
          <a:sy n="137" d="100"/>
        </p:scale>
        <p:origin x="6744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6A966AA-C2D0-420D-89FC-1A1AB0AD4072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  <dgm:t>
        <a:bodyPr rtlCol="0"/>
        <a:lstStyle/>
        <a:p>
          <a:pPr rtl="0"/>
          <a:endParaRPr lang="en-US"/>
        </a:p>
      </dgm:t>
    </dgm:pt>
    <dgm:pt modelId="{45D50368-372D-4F79-95B9-B27BD239F0F6}">
      <dgm:prSet phldrT="[Text]" custT="1"/>
      <dgm:spPr/>
      <dgm:t>
        <a:bodyPr rtlCol="0" anchor="ctr"/>
        <a:lstStyle/>
        <a:p>
          <a:pPr algn="ctr" rtl="0">
            <a:buNone/>
          </a:pPr>
          <a:r>
            <a:rPr lang="es" sz="1800" b="1" dirty="0">
              <a:solidFill>
                <a:schemeClr val="tx1"/>
              </a:solidFill>
              <a:latin typeface="+mj-lt"/>
            </a:rPr>
            <a:t>Ampliar</a:t>
          </a:r>
        </a:p>
      </dgm:t>
    </dgm:pt>
    <dgm:pt modelId="{CDE1A78B-2AE4-4A71-9139-416C219BC84D}" type="parTrans" cxnId="{68788A78-9180-41FF-BD09-BF4DBB52EA0D}">
      <dgm:prSet/>
      <dgm:spPr/>
      <dgm:t>
        <a:bodyPr rtlCol="0"/>
        <a:lstStyle/>
        <a:p>
          <a:pPr algn="ctr" rtl="0"/>
          <a:endParaRPr lang="en-US" sz="1800">
            <a:solidFill>
              <a:schemeClr val="tx1"/>
            </a:solidFill>
          </a:endParaRPr>
        </a:p>
      </dgm:t>
    </dgm:pt>
    <dgm:pt modelId="{508ABF25-4B40-405C-9E88-248ED8B31B83}" type="sibTrans" cxnId="{68788A78-9180-41FF-BD09-BF4DBB52EA0D}">
      <dgm:prSet/>
      <dgm:spPr/>
      <dgm:t>
        <a:bodyPr rtlCol="0"/>
        <a:lstStyle/>
        <a:p>
          <a:pPr algn="ctr" rtl="0"/>
          <a:endParaRPr lang="en-US" sz="1800">
            <a:solidFill>
              <a:schemeClr val="tx1"/>
            </a:solidFill>
          </a:endParaRPr>
        </a:p>
      </dgm:t>
    </dgm:pt>
    <dgm:pt modelId="{15FCB7DF-D0D3-43D8-8FE5-E5FFDED6264E}">
      <dgm:prSet phldrT="[Text]" custT="1"/>
      <dgm:spPr/>
      <dgm:t>
        <a:bodyPr rtlCol="0" anchor="ctr"/>
        <a:lstStyle/>
        <a:p>
          <a:pPr marL="0" algn="ctr" rtl="0">
            <a:lnSpc>
              <a:spcPct val="120000"/>
            </a:lnSpc>
            <a:spcAft>
              <a:spcPts val="1200"/>
            </a:spcAft>
            <a:buNone/>
          </a:pPr>
          <a:r>
            <a:rPr lang="es" sz="1800" dirty="0">
              <a:solidFill>
                <a:schemeClr val="tx1"/>
              </a:solidFill>
            </a:rPr>
            <a:t>Fomentar el crecimiento</a:t>
          </a:r>
        </a:p>
      </dgm:t>
    </dgm:pt>
    <dgm:pt modelId="{5DD5E854-B70B-4927-93DD-9B930567F2D9}" type="parTrans" cxnId="{D8EBBD42-214D-4D3D-9A34-A5A6A40991CD}">
      <dgm:prSet/>
      <dgm:spPr/>
      <dgm:t>
        <a:bodyPr rtlCol="0"/>
        <a:lstStyle/>
        <a:p>
          <a:pPr algn="ctr" rtl="0"/>
          <a:endParaRPr lang="en-US" sz="1800">
            <a:solidFill>
              <a:schemeClr val="tx1"/>
            </a:solidFill>
          </a:endParaRPr>
        </a:p>
      </dgm:t>
    </dgm:pt>
    <dgm:pt modelId="{DDE76206-3F7F-4788-87BA-8C9D4D26CDB9}" type="sibTrans" cxnId="{D8EBBD42-214D-4D3D-9A34-A5A6A40991CD}">
      <dgm:prSet/>
      <dgm:spPr/>
      <dgm:t>
        <a:bodyPr rtlCol="0"/>
        <a:lstStyle/>
        <a:p>
          <a:pPr algn="ctr" rtl="0"/>
          <a:endParaRPr lang="en-US" sz="1800">
            <a:solidFill>
              <a:schemeClr val="tx1"/>
            </a:solidFill>
          </a:endParaRPr>
        </a:p>
      </dgm:t>
    </dgm:pt>
    <dgm:pt modelId="{196543C5-093B-4437-B406-DBE4B882EA97}">
      <dgm:prSet phldrT="[Text]" custT="1"/>
      <dgm:spPr/>
      <dgm:t>
        <a:bodyPr rtlCol="0" anchor="ctr"/>
        <a:lstStyle/>
        <a:p>
          <a:pPr algn="ctr" rtl="0">
            <a:buNone/>
          </a:pPr>
          <a:r>
            <a:rPr lang="es" sz="1800" b="1">
              <a:solidFill>
                <a:schemeClr val="tx1"/>
              </a:solidFill>
              <a:latin typeface="+mj-lt"/>
            </a:rPr>
            <a:t>Mejorar</a:t>
          </a:r>
        </a:p>
      </dgm:t>
    </dgm:pt>
    <dgm:pt modelId="{41DE1F19-4A9F-48CD-A44E-6BF1D04E31EE}" type="parTrans" cxnId="{52499B9F-797A-43CC-89E1-64C52021BFAF}">
      <dgm:prSet/>
      <dgm:spPr/>
      <dgm:t>
        <a:bodyPr rtlCol="0"/>
        <a:lstStyle/>
        <a:p>
          <a:pPr algn="ctr" rtl="0"/>
          <a:endParaRPr lang="en-US" sz="1800">
            <a:solidFill>
              <a:schemeClr val="tx1"/>
            </a:solidFill>
          </a:endParaRPr>
        </a:p>
      </dgm:t>
    </dgm:pt>
    <dgm:pt modelId="{F264F018-7FB9-43EC-B595-B986D351AD7B}" type="sibTrans" cxnId="{52499B9F-797A-43CC-89E1-64C52021BFAF}">
      <dgm:prSet/>
      <dgm:spPr/>
      <dgm:t>
        <a:bodyPr rtlCol="0"/>
        <a:lstStyle/>
        <a:p>
          <a:pPr algn="ctr" rtl="0"/>
          <a:endParaRPr lang="en-US" sz="1800">
            <a:solidFill>
              <a:schemeClr val="tx1"/>
            </a:solidFill>
          </a:endParaRPr>
        </a:p>
      </dgm:t>
    </dgm:pt>
    <dgm:pt modelId="{C485168C-07AD-4DE6-B17E-1E96E93777D7}">
      <dgm:prSet phldrT="[Text]" custT="1"/>
      <dgm:spPr/>
      <dgm:t>
        <a:bodyPr rtlCol="0" anchor="ctr"/>
        <a:lstStyle/>
        <a:p>
          <a:pPr marL="0" algn="ctr" rtl="0">
            <a:lnSpc>
              <a:spcPct val="120000"/>
            </a:lnSpc>
            <a:spcAft>
              <a:spcPts val="1200"/>
            </a:spcAft>
            <a:buNone/>
          </a:pPr>
          <a:r>
            <a:rPr lang="es" sz="1800">
              <a:solidFill>
                <a:schemeClr val="tx1"/>
              </a:solidFill>
            </a:rPr>
            <a:t>Garantizar una experiencia adaptada </a:t>
          </a:r>
          <a:br>
            <a:rPr lang="en-US" sz="1800" dirty="0">
              <a:solidFill>
                <a:schemeClr val="tx1"/>
              </a:solidFill>
            </a:rPr>
          </a:br>
          <a:r>
            <a:rPr lang="es" sz="1800">
              <a:solidFill>
                <a:schemeClr val="tx1"/>
              </a:solidFill>
            </a:rPr>
            <a:t>y centrada en el usuario</a:t>
          </a:r>
        </a:p>
      </dgm:t>
    </dgm:pt>
    <dgm:pt modelId="{2EA2CE1F-978B-4B0A-92B2-CA23FBAEB8C0}" type="parTrans" cxnId="{B374803A-F1D8-4C12-8B03-25954CE7DDA9}">
      <dgm:prSet/>
      <dgm:spPr/>
      <dgm:t>
        <a:bodyPr rtlCol="0"/>
        <a:lstStyle/>
        <a:p>
          <a:pPr algn="ctr" rtl="0"/>
          <a:endParaRPr lang="en-US" sz="1800">
            <a:solidFill>
              <a:schemeClr val="tx1"/>
            </a:solidFill>
          </a:endParaRPr>
        </a:p>
      </dgm:t>
    </dgm:pt>
    <dgm:pt modelId="{05F43B89-7F05-43F2-A0A8-66E0914D6EC4}" type="sibTrans" cxnId="{B374803A-F1D8-4C12-8B03-25954CE7DDA9}">
      <dgm:prSet/>
      <dgm:spPr/>
      <dgm:t>
        <a:bodyPr rtlCol="0"/>
        <a:lstStyle/>
        <a:p>
          <a:pPr algn="ctr" rtl="0"/>
          <a:endParaRPr lang="en-US" sz="1800">
            <a:solidFill>
              <a:schemeClr val="tx1"/>
            </a:solidFill>
          </a:endParaRPr>
        </a:p>
      </dgm:t>
    </dgm:pt>
    <dgm:pt modelId="{CA2BABAF-EDAA-4496-8316-FD6EA3643E8F}">
      <dgm:prSet phldrT="[Text]" custT="1"/>
      <dgm:spPr/>
      <dgm:t>
        <a:bodyPr rtlCol="0" anchor="ctr"/>
        <a:lstStyle/>
        <a:p>
          <a:pPr algn="ctr" rtl="0">
            <a:buNone/>
          </a:pPr>
          <a:r>
            <a:rPr lang="es" sz="1800" b="1">
              <a:solidFill>
                <a:schemeClr val="tx1"/>
              </a:solidFill>
              <a:latin typeface="+mj-lt"/>
            </a:rPr>
            <a:t>Explorar</a:t>
          </a:r>
        </a:p>
      </dgm:t>
    </dgm:pt>
    <dgm:pt modelId="{2B1B4805-2FB7-402F-86A8-587F29181C18}" type="parTrans" cxnId="{4011B082-09BD-4DD1-A54F-EA5AB249A3C2}">
      <dgm:prSet/>
      <dgm:spPr/>
      <dgm:t>
        <a:bodyPr rtlCol="0"/>
        <a:lstStyle/>
        <a:p>
          <a:pPr algn="ctr" rtl="0"/>
          <a:endParaRPr lang="en-US" sz="1800">
            <a:solidFill>
              <a:schemeClr val="tx1"/>
            </a:solidFill>
          </a:endParaRPr>
        </a:p>
      </dgm:t>
    </dgm:pt>
    <dgm:pt modelId="{4498AB02-A1BF-4D28-8918-F87A89CEE23B}" type="sibTrans" cxnId="{4011B082-09BD-4DD1-A54F-EA5AB249A3C2}">
      <dgm:prSet/>
      <dgm:spPr/>
      <dgm:t>
        <a:bodyPr rtlCol="0"/>
        <a:lstStyle/>
        <a:p>
          <a:pPr algn="ctr" rtl="0"/>
          <a:endParaRPr lang="en-US" sz="1800">
            <a:solidFill>
              <a:schemeClr val="tx1"/>
            </a:solidFill>
          </a:endParaRPr>
        </a:p>
      </dgm:t>
    </dgm:pt>
    <dgm:pt modelId="{ABC1EDDD-C08B-4F9C-8453-9CEFCC2AF319}">
      <dgm:prSet phldrT="[Text]" custT="1"/>
      <dgm:spPr/>
      <dgm:t>
        <a:bodyPr rtlCol="0" anchor="ctr"/>
        <a:lstStyle/>
        <a:p>
          <a:pPr marL="0" algn="ctr" rtl="0">
            <a:lnSpc>
              <a:spcPct val="120000"/>
            </a:lnSpc>
            <a:spcAft>
              <a:spcPts val="1200"/>
            </a:spcAft>
            <a:buNone/>
          </a:pPr>
          <a:r>
            <a:rPr lang="es" sz="1800" dirty="0">
              <a:solidFill>
                <a:schemeClr val="tx1"/>
              </a:solidFill>
            </a:rPr>
            <a:t>Aproveche los mercados globales emergentes</a:t>
          </a:r>
        </a:p>
      </dgm:t>
    </dgm:pt>
    <dgm:pt modelId="{33D02404-349E-4E82-A8BA-C0A907006883}" type="parTrans" cxnId="{9C4BE375-6187-4BD4-A343-9FC71D796AF1}">
      <dgm:prSet/>
      <dgm:spPr/>
      <dgm:t>
        <a:bodyPr rtlCol="0"/>
        <a:lstStyle/>
        <a:p>
          <a:pPr algn="ctr" rtl="0"/>
          <a:endParaRPr lang="en-US" sz="1800">
            <a:solidFill>
              <a:schemeClr val="tx1"/>
            </a:solidFill>
          </a:endParaRPr>
        </a:p>
      </dgm:t>
    </dgm:pt>
    <dgm:pt modelId="{7D85D88C-6545-49D9-9F9D-01270187B165}" type="sibTrans" cxnId="{9C4BE375-6187-4BD4-A343-9FC71D796AF1}">
      <dgm:prSet/>
      <dgm:spPr/>
      <dgm:t>
        <a:bodyPr rtlCol="0"/>
        <a:lstStyle/>
        <a:p>
          <a:pPr algn="ctr" rtl="0"/>
          <a:endParaRPr lang="en-US" sz="1800">
            <a:solidFill>
              <a:schemeClr val="tx1"/>
            </a:solidFill>
          </a:endParaRPr>
        </a:p>
      </dgm:t>
    </dgm:pt>
    <dgm:pt modelId="{5026F79A-D670-4F65-B581-E609F4440949}" type="pres">
      <dgm:prSet presAssocID="{B6A966AA-C2D0-420D-89FC-1A1AB0AD4072}" presName="Name0" presStyleCnt="0">
        <dgm:presLayoutVars>
          <dgm:dir/>
          <dgm:animLvl val="lvl"/>
          <dgm:resizeHandles val="exact"/>
        </dgm:presLayoutVars>
      </dgm:prSet>
      <dgm:spPr/>
    </dgm:pt>
    <dgm:pt modelId="{B2A5F905-5454-4A81-AFC2-602475B3C21B}" type="pres">
      <dgm:prSet presAssocID="{45D50368-372D-4F79-95B9-B27BD239F0F6}" presName="composite" presStyleCnt="0"/>
      <dgm:spPr/>
    </dgm:pt>
    <dgm:pt modelId="{2612B01E-E5FD-4FF5-9198-43474773E636}" type="pres">
      <dgm:prSet presAssocID="{45D50368-372D-4F79-95B9-B27BD239F0F6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FDEC72F1-79D0-44B6-8429-0F39785C9AD0}" type="pres">
      <dgm:prSet presAssocID="{45D50368-372D-4F79-95B9-B27BD239F0F6}" presName="desTx" presStyleLbl="revTx" presStyleIdx="0" presStyleCnt="3" custLinFactNeighborX="12445">
        <dgm:presLayoutVars>
          <dgm:bulletEnabled val="1"/>
        </dgm:presLayoutVars>
      </dgm:prSet>
      <dgm:spPr/>
    </dgm:pt>
    <dgm:pt modelId="{A2E8B6A5-7483-46B9-AEDC-17DBE6FB9B4E}" type="pres">
      <dgm:prSet presAssocID="{508ABF25-4B40-405C-9E88-248ED8B31B83}" presName="space" presStyleCnt="0"/>
      <dgm:spPr/>
    </dgm:pt>
    <dgm:pt modelId="{187F0FEF-C720-494E-A2FE-020FF399FBDF}" type="pres">
      <dgm:prSet presAssocID="{196543C5-093B-4437-B406-DBE4B882EA97}" presName="composite" presStyleCnt="0"/>
      <dgm:spPr/>
    </dgm:pt>
    <dgm:pt modelId="{8FBF96FC-7A6C-4977-AC0C-35CDC7270E23}" type="pres">
      <dgm:prSet presAssocID="{196543C5-093B-4437-B406-DBE4B882EA97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0E6AC4B0-7D9E-4235-A5C0-FC9C6164F4E5}" type="pres">
      <dgm:prSet presAssocID="{196543C5-093B-4437-B406-DBE4B882EA97}" presName="desTx" presStyleLbl="revTx" presStyleIdx="1" presStyleCnt="3" custScaleX="114921" custLinFactNeighborX="7315">
        <dgm:presLayoutVars>
          <dgm:bulletEnabled val="1"/>
        </dgm:presLayoutVars>
      </dgm:prSet>
      <dgm:spPr/>
    </dgm:pt>
    <dgm:pt modelId="{E164AE18-6369-488B-A2D6-E9F4C3CC4F93}" type="pres">
      <dgm:prSet presAssocID="{F264F018-7FB9-43EC-B595-B986D351AD7B}" presName="space" presStyleCnt="0"/>
      <dgm:spPr/>
    </dgm:pt>
    <dgm:pt modelId="{4027752C-746F-47A0-B9FD-8F9A8606D359}" type="pres">
      <dgm:prSet presAssocID="{CA2BABAF-EDAA-4496-8316-FD6EA3643E8F}" presName="composite" presStyleCnt="0"/>
      <dgm:spPr/>
    </dgm:pt>
    <dgm:pt modelId="{504C6F9B-242F-4BEF-BA77-A2E4D823CECC}" type="pres">
      <dgm:prSet presAssocID="{CA2BABAF-EDAA-4496-8316-FD6EA3643E8F}" presName="parTx" presStyleLbl="node1" presStyleIdx="2" presStyleCnt="3">
        <dgm:presLayoutVars>
          <dgm:chMax val="0"/>
          <dgm:chPref val="0"/>
          <dgm:bulletEnabled val="1"/>
        </dgm:presLayoutVars>
      </dgm:prSet>
      <dgm:spPr/>
    </dgm:pt>
    <dgm:pt modelId="{15FC8055-A66C-4D2F-99E2-55FD986FF3F4}" type="pres">
      <dgm:prSet presAssocID="{CA2BABAF-EDAA-4496-8316-FD6EA3643E8F}" presName="desTx" presStyleLbl="revTx" presStyleIdx="2" presStyleCnt="3" custLinFactNeighborX="9939">
        <dgm:presLayoutVars>
          <dgm:bulletEnabled val="1"/>
        </dgm:presLayoutVars>
      </dgm:prSet>
      <dgm:spPr/>
    </dgm:pt>
  </dgm:ptLst>
  <dgm:cxnLst>
    <dgm:cxn modelId="{69481A05-2528-4B7D-BE99-59D1CBFC2CE1}" type="presOf" srcId="{CA2BABAF-EDAA-4496-8316-FD6EA3643E8F}" destId="{504C6F9B-242F-4BEF-BA77-A2E4D823CECC}" srcOrd="0" destOrd="0" presId="urn:microsoft.com/office/officeart/2005/8/layout/chevron1"/>
    <dgm:cxn modelId="{4D1A1E2C-CFE3-43EE-B27B-CF4310943F39}" type="presOf" srcId="{15FCB7DF-D0D3-43D8-8FE5-E5FFDED6264E}" destId="{FDEC72F1-79D0-44B6-8429-0F39785C9AD0}" srcOrd="0" destOrd="0" presId="urn:microsoft.com/office/officeart/2005/8/layout/chevron1"/>
    <dgm:cxn modelId="{B374803A-F1D8-4C12-8B03-25954CE7DDA9}" srcId="{196543C5-093B-4437-B406-DBE4B882EA97}" destId="{C485168C-07AD-4DE6-B17E-1E96E93777D7}" srcOrd="0" destOrd="0" parTransId="{2EA2CE1F-978B-4B0A-92B2-CA23FBAEB8C0}" sibTransId="{05F43B89-7F05-43F2-A0A8-66E0914D6EC4}"/>
    <dgm:cxn modelId="{D8EBBD42-214D-4D3D-9A34-A5A6A40991CD}" srcId="{45D50368-372D-4F79-95B9-B27BD239F0F6}" destId="{15FCB7DF-D0D3-43D8-8FE5-E5FFDED6264E}" srcOrd="0" destOrd="0" parTransId="{5DD5E854-B70B-4927-93DD-9B930567F2D9}" sibTransId="{DDE76206-3F7F-4788-87BA-8C9D4D26CDB9}"/>
    <dgm:cxn modelId="{9D392D43-4099-4B79-8DD5-557B00495ACE}" type="presOf" srcId="{C485168C-07AD-4DE6-B17E-1E96E93777D7}" destId="{0E6AC4B0-7D9E-4235-A5C0-FC9C6164F4E5}" srcOrd="0" destOrd="0" presId="urn:microsoft.com/office/officeart/2005/8/layout/chevron1"/>
    <dgm:cxn modelId="{9C4BE375-6187-4BD4-A343-9FC71D796AF1}" srcId="{CA2BABAF-EDAA-4496-8316-FD6EA3643E8F}" destId="{ABC1EDDD-C08B-4F9C-8453-9CEFCC2AF319}" srcOrd="0" destOrd="0" parTransId="{33D02404-349E-4E82-A8BA-C0A907006883}" sibTransId="{7D85D88C-6545-49D9-9F9D-01270187B165}"/>
    <dgm:cxn modelId="{68788A78-9180-41FF-BD09-BF4DBB52EA0D}" srcId="{B6A966AA-C2D0-420D-89FC-1A1AB0AD4072}" destId="{45D50368-372D-4F79-95B9-B27BD239F0F6}" srcOrd="0" destOrd="0" parTransId="{CDE1A78B-2AE4-4A71-9139-416C219BC84D}" sibTransId="{508ABF25-4B40-405C-9E88-248ED8B31B83}"/>
    <dgm:cxn modelId="{92AC5381-3C06-4FBB-AF46-78C079BB2827}" type="presOf" srcId="{45D50368-372D-4F79-95B9-B27BD239F0F6}" destId="{2612B01E-E5FD-4FF5-9198-43474773E636}" srcOrd="0" destOrd="0" presId="urn:microsoft.com/office/officeart/2005/8/layout/chevron1"/>
    <dgm:cxn modelId="{4011B082-09BD-4DD1-A54F-EA5AB249A3C2}" srcId="{B6A966AA-C2D0-420D-89FC-1A1AB0AD4072}" destId="{CA2BABAF-EDAA-4496-8316-FD6EA3643E8F}" srcOrd="2" destOrd="0" parTransId="{2B1B4805-2FB7-402F-86A8-587F29181C18}" sibTransId="{4498AB02-A1BF-4D28-8918-F87A89CEE23B}"/>
    <dgm:cxn modelId="{52499B9F-797A-43CC-89E1-64C52021BFAF}" srcId="{B6A966AA-C2D0-420D-89FC-1A1AB0AD4072}" destId="{196543C5-093B-4437-B406-DBE4B882EA97}" srcOrd="1" destOrd="0" parTransId="{41DE1F19-4A9F-48CD-A44E-6BF1D04E31EE}" sibTransId="{F264F018-7FB9-43EC-B595-B986D351AD7B}"/>
    <dgm:cxn modelId="{E3AF3FBD-3071-41CE-945A-D570C18AD56E}" type="presOf" srcId="{B6A966AA-C2D0-420D-89FC-1A1AB0AD4072}" destId="{5026F79A-D670-4F65-B581-E609F4440949}" srcOrd="0" destOrd="0" presId="urn:microsoft.com/office/officeart/2005/8/layout/chevron1"/>
    <dgm:cxn modelId="{C3CEA5CA-F759-4A50-A9DB-80C0367BF0E9}" type="presOf" srcId="{ABC1EDDD-C08B-4F9C-8453-9CEFCC2AF319}" destId="{15FC8055-A66C-4D2F-99E2-55FD986FF3F4}" srcOrd="0" destOrd="0" presId="urn:microsoft.com/office/officeart/2005/8/layout/chevron1"/>
    <dgm:cxn modelId="{A82995D3-DA3B-4C8E-B071-EC7E24DFEB33}" type="presOf" srcId="{196543C5-093B-4437-B406-DBE4B882EA97}" destId="{8FBF96FC-7A6C-4977-AC0C-35CDC7270E23}" srcOrd="0" destOrd="0" presId="urn:microsoft.com/office/officeart/2005/8/layout/chevron1"/>
    <dgm:cxn modelId="{83FCA4BC-76F2-436D-A86D-3F27F7F30C0C}" type="presParOf" srcId="{5026F79A-D670-4F65-B581-E609F4440949}" destId="{B2A5F905-5454-4A81-AFC2-602475B3C21B}" srcOrd="0" destOrd="0" presId="urn:microsoft.com/office/officeart/2005/8/layout/chevron1"/>
    <dgm:cxn modelId="{DBB3B9D3-7943-414D-981B-6D14268162A1}" type="presParOf" srcId="{B2A5F905-5454-4A81-AFC2-602475B3C21B}" destId="{2612B01E-E5FD-4FF5-9198-43474773E636}" srcOrd="0" destOrd="0" presId="urn:microsoft.com/office/officeart/2005/8/layout/chevron1"/>
    <dgm:cxn modelId="{E7F5D1D6-20F5-4DA1-ABB1-BD109DF9875E}" type="presParOf" srcId="{B2A5F905-5454-4A81-AFC2-602475B3C21B}" destId="{FDEC72F1-79D0-44B6-8429-0F39785C9AD0}" srcOrd="1" destOrd="0" presId="urn:microsoft.com/office/officeart/2005/8/layout/chevron1"/>
    <dgm:cxn modelId="{BC3AEB43-8F23-4454-A137-2A57141465BB}" type="presParOf" srcId="{5026F79A-D670-4F65-B581-E609F4440949}" destId="{A2E8B6A5-7483-46B9-AEDC-17DBE6FB9B4E}" srcOrd="1" destOrd="0" presId="urn:microsoft.com/office/officeart/2005/8/layout/chevron1"/>
    <dgm:cxn modelId="{FBDF012D-57A1-498B-9406-C43660D57D40}" type="presParOf" srcId="{5026F79A-D670-4F65-B581-E609F4440949}" destId="{187F0FEF-C720-494E-A2FE-020FF399FBDF}" srcOrd="2" destOrd="0" presId="urn:microsoft.com/office/officeart/2005/8/layout/chevron1"/>
    <dgm:cxn modelId="{0158B6AC-60AE-4F07-A941-5840E26EDBC6}" type="presParOf" srcId="{187F0FEF-C720-494E-A2FE-020FF399FBDF}" destId="{8FBF96FC-7A6C-4977-AC0C-35CDC7270E23}" srcOrd="0" destOrd="0" presId="urn:microsoft.com/office/officeart/2005/8/layout/chevron1"/>
    <dgm:cxn modelId="{A634A648-09BE-4A83-9745-412AA2D93F26}" type="presParOf" srcId="{187F0FEF-C720-494E-A2FE-020FF399FBDF}" destId="{0E6AC4B0-7D9E-4235-A5C0-FC9C6164F4E5}" srcOrd="1" destOrd="0" presId="urn:microsoft.com/office/officeart/2005/8/layout/chevron1"/>
    <dgm:cxn modelId="{DE2203D6-A7F7-4F85-99E1-DE0F3192BA2D}" type="presParOf" srcId="{5026F79A-D670-4F65-B581-E609F4440949}" destId="{E164AE18-6369-488B-A2D6-E9F4C3CC4F93}" srcOrd="3" destOrd="0" presId="urn:microsoft.com/office/officeart/2005/8/layout/chevron1"/>
    <dgm:cxn modelId="{4A9879DF-9549-42E2-A1F8-322C5889DE11}" type="presParOf" srcId="{5026F79A-D670-4F65-B581-E609F4440949}" destId="{4027752C-746F-47A0-B9FD-8F9A8606D359}" srcOrd="4" destOrd="0" presId="urn:microsoft.com/office/officeart/2005/8/layout/chevron1"/>
    <dgm:cxn modelId="{D2E924A1-ECA7-4487-9802-AC5E16B44811}" type="presParOf" srcId="{4027752C-746F-47A0-B9FD-8F9A8606D359}" destId="{504C6F9B-242F-4BEF-BA77-A2E4D823CECC}" srcOrd="0" destOrd="0" presId="urn:microsoft.com/office/officeart/2005/8/layout/chevron1"/>
    <dgm:cxn modelId="{5B9BD1E4-4593-4FE0-B213-10BAF3D3ABCE}" type="presParOf" srcId="{4027752C-746F-47A0-B9FD-8F9A8606D359}" destId="{15FC8055-A66C-4D2F-99E2-55FD986FF3F4}" srcOrd="1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612B01E-E5FD-4FF5-9198-43474773E636}">
      <dsp:nvSpPr>
        <dsp:cNvPr id="0" name=""/>
        <dsp:cNvSpPr/>
      </dsp:nvSpPr>
      <dsp:spPr>
        <a:xfrm>
          <a:off x="160" y="2769"/>
          <a:ext cx="3437305" cy="118800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rtlCol="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" sz="1800" b="1" kern="1200" dirty="0">
              <a:solidFill>
                <a:schemeClr val="tx1"/>
              </a:solidFill>
              <a:latin typeface="+mj-lt"/>
            </a:rPr>
            <a:t>Ampliar</a:t>
          </a:r>
        </a:p>
      </dsp:txBody>
      <dsp:txXfrm>
        <a:off x="594160" y="2769"/>
        <a:ext cx="2249305" cy="1188000"/>
      </dsp:txXfrm>
    </dsp:sp>
    <dsp:sp modelId="{FDEC72F1-79D0-44B6-8429-0F39785C9AD0}">
      <dsp:nvSpPr>
        <dsp:cNvPr id="0" name=""/>
        <dsp:cNvSpPr/>
      </dsp:nvSpPr>
      <dsp:spPr>
        <a:xfrm>
          <a:off x="342378" y="1339269"/>
          <a:ext cx="2749844" cy="99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1" indent="-171450" algn="ctr" defTabSz="800100" rtl="0">
            <a:lnSpc>
              <a:spcPct val="120000"/>
            </a:lnSpc>
            <a:spcBef>
              <a:spcPct val="0"/>
            </a:spcBef>
            <a:spcAft>
              <a:spcPts val="1200"/>
            </a:spcAft>
            <a:buNone/>
          </a:pPr>
          <a:r>
            <a:rPr lang="es" sz="1800" kern="1200" dirty="0">
              <a:solidFill>
                <a:schemeClr val="tx1"/>
              </a:solidFill>
            </a:rPr>
            <a:t>Fomentar el crecimiento</a:t>
          </a:r>
        </a:p>
      </dsp:txBody>
      <dsp:txXfrm>
        <a:off x="342378" y="1339269"/>
        <a:ext cx="2749844" cy="990000"/>
      </dsp:txXfrm>
    </dsp:sp>
    <dsp:sp modelId="{8FBF96FC-7A6C-4977-AC0C-35CDC7270E23}">
      <dsp:nvSpPr>
        <dsp:cNvPr id="0" name=""/>
        <dsp:cNvSpPr/>
      </dsp:nvSpPr>
      <dsp:spPr>
        <a:xfrm>
          <a:off x="3426617" y="2769"/>
          <a:ext cx="3437305" cy="118800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rtlCol="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" sz="1800" b="1" kern="1200">
              <a:solidFill>
                <a:schemeClr val="tx1"/>
              </a:solidFill>
              <a:latin typeface="+mj-lt"/>
            </a:rPr>
            <a:t>Mejorar</a:t>
          </a:r>
        </a:p>
      </dsp:txBody>
      <dsp:txXfrm>
        <a:off x="4020617" y="2769"/>
        <a:ext cx="2249305" cy="1188000"/>
      </dsp:txXfrm>
    </dsp:sp>
    <dsp:sp modelId="{0E6AC4B0-7D9E-4235-A5C0-FC9C6164F4E5}">
      <dsp:nvSpPr>
        <dsp:cNvPr id="0" name=""/>
        <dsp:cNvSpPr/>
      </dsp:nvSpPr>
      <dsp:spPr>
        <a:xfrm>
          <a:off x="3422616" y="1339269"/>
          <a:ext cx="3160148" cy="99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1" indent="-171450" algn="ctr" defTabSz="800100" rtl="0">
            <a:lnSpc>
              <a:spcPct val="120000"/>
            </a:lnSpc>
            <a:spcBef>
              <a:spcPct val="0"/>
            </a:spcBef>
            <a:spcAft>
              <a:spcPts val="1200"/>
            </a:spcAft>
            <a:buNone/>
          </a:pPr>
          <a:r>
            <a:rPr lang="es" sz="1800" kern="1200">
              <a:solidFill>
                <a:schemeClr val="tx1"/>
              </a:solidFill>
            </a:rPr>
            <a:t>Garantizar una experiencia adaptada </a:t>
          </a:r>
          <a:br>
            <a:rPr lang="en-US" sz="1800" kern="1200" dirty="0">
              <a:solidFill>
                <a:schemeClr val="tx1"/>
              </a:solidFill>
            </a:rPr>
          </a:br>
          <a:r>
            <a:rPr lang="es" sz="1800" kern="1200">
              <a:solidFill>
                <a:schemeClr val="tx1"/>
              </a:solidFill>
            </a:rPr>
            <a:t>y centrada en el usuario</a:t>
          </a:r>
        </a:p>
      </dsp:txBody>
      <dsp:txXfrm>
        <a:off x="3422616" y="1339269"/>
        <a:ext cx="3160148" cy="990000"/>
      </dsp:txXfrm>
    </dsp:sp>
    <dsp:sp modelId="{504C6F9B-242F-4BEF-BA77-A2E4D823CECC}">
      <dsp:nvSpPr>
        <dsp:cNvPr id="0" name=""/>
        <dsp:cNvSpPr/>
      </dsp:nvSpPr>
      <dsp:spPr>
        <a:xfrm>
          <a:off x="6647922" y="2769"/>
          <a:ext cx="3437305" cy="118800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rtlCol="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" sz="1800" b="1" kern="1200">
              <a:solidFill>
                <a:schemeClr val="tx1"/>
              </a:solidFill>
              <a:latin typeface="+mj-lt"/>
            </a:rPr>
            <a:t>Explorar</a:t>
          </a:r>
        </a:p>
      </dsp:txBody>
      <dsp:txXfrm>
        <a:off x="7241922" y="2769"/>
        <a:ext cx="2249305" cy="1188000"/>
      </dsp:txXfrm>
    </dsp:sp>
    <dsp:sp modelId="{15FC8055-A66C-4D2F-99E2-55FD986FF3F4}">
      <dsp:nvSpPr>
        <dsp:cNvPr id="0" name=""/>
        <dsp:cNvSpPr/>
      </dsp:nvSpPr>
      <dsp:spPr>
        <a:xfrm>
          <a:off x="6921229" y="1339269"/>
          <a:ext cx="2749844" cy="99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1" indent="-171450" algn="ctr" defTabSz="800100" rtl="0">
            <a:lnSpc>
              <a:spcPct val="120000"/>
            </a:lnSpc>
            <a:spcBef>
              <a:spcPct val="0"/>
            </a:spcBef>
            <a:spcAft>
              <a:spcPts val="1200"/>
            </a:spcAft>
            <a:buNone/>
          </a:pPr>
          <a:r>
            <a:rPr lang="es" sz="1800" kern="1200" dirty="0">
              <a:solidFill>
                <a:schemeClr val="tx1"/>
              </a:solidFill>
            </a:rPr>
            <a:t>Aproveche los mercados globales emergentes</a:t>
          </a:r>
        </a:p>
      </dsp:txBody>
      <dsp:txXfrm>
        <a:off x="6921229" y="1339269"/>
        <a:ext cx="2749844" cy="99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8B9E520-E069-0742-BD97-ED28BB08EC53}" type="datetimeFigureOut">
              <a:rPr lang="en-US" smtClean="0"/>
              <a:t>9/2/2025</a:t>
            </a:fld>
            <a:endParaRPr lang="en-US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7B964BE-1CD1-1943-8CAA-B6D417321F1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jfif>
</file>

<file path=ppt/media/image7.jfif>
</file>

<file path=ppt/media/image8.jf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1F85F30-A497-F84E-BC49-B57AB2B760AA}" type="datetimeFigureOut">
              <a:rPr lang="en-US" smtClean="0"/>
              <a:t>9/2/2025</a:t>
            </a:fld>
            <a:endParaRPr lang="en-U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 dirty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"/>
              <a:t>Haga clic para modificar los estilos de texto del patrón</a:t>
            </a:r>
          </a:p>
          <a:p>
            <a:pPr lvl="1" rtl="0"/>
            <a:r>
              <a:rPr lang="es"/>
              <a:t>Segundo nivel</a:t>
            </a:r>
          </a:p>
          <a:p>
            <a:pPr lvl="2" rtl="0"/>
            <a:r>
              <a:rPr lang="es"/>
              <a:t>Tercer nivel</a:t>
            </a:r>
          </a:p>
          <a:p>
            <a:pPr lvl="3" rtl="0"/>
            <a:r>
              <a:rPr lang="es"/>
              <a:t>Cuarto nivel</a:t>
            </a:r>
          </a:p>
          <a:p>
            <a:pPr lvl="4" rtl="0"/>
            <a:r>
              <a:rPr lang="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D7D3E5B-4BED-B24C-9674-6B6454D04561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D7D3E5B-4BED-B24C-9674-6B6454D0456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573586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D7D3E5B-4BED-B24C-9674-6B6454D04561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28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rma libre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" name="Imagen 9" descr="Separación entre dos edificios sobre un cielo azul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7" y="1399032"/>
            <a:ext cx="6757416" cy="3427502"/>
          </a:xfrm>
        </p:spPr>
        <p:txBody>
          <a:bodyPr lIns="0" tIns="0" rIns="0" bIns="0" rtlCol="0" anchor="t">
            <a:noAutofit/>
          </a:bodyPr>
          <a:lstStyle>
            <a:lvl1pPr algn="l">
              <a:defRPr sz="4500" cap="all" baseline="0"/>
            </a:lvl1pPr>
          </a:lstStyle>
          <a:p>
            <a:pPr rtl="0"/>
            <a:r>
              <a:rPr lang="es"/>
              <a:t>HAGA CLIC PARA MODIFICAR EL ESTILO DEL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6768" y="417444"/>
            <a:ext cx="7414940" cy="883258"/>
          </a:xfrm>
        </p:spPr>
        <p:txBody>
          <a:bodyPr lIns="0" tIns="0" rIns="0" bIns="182880" rtlCol="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/>
              <a:t>Haga clic para modificar el estilo de subtítulo del patrón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contenido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rtlCol="0" anchor="b">
            <a:noAutofit/>
          </a:bodyPr>
          <a:lstStyle>
            <a:lvl1pPr algn="l">
              <a:defRPr sz="3200" baseline="0"/>
            </a:lvl1pPr>
          </a:lstStyle>
          <a:p>
            <a:pPr rtl="0"/>
            <a:r>
              <a:rPr lang="es"/>
              <a:t>HAGA CLIC PARA MODIFICAR EL TÍTULO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837944"/>
            <a:ext cx="3941064" cy="4270248"/>
          </a:xfrm>
        </p:spPr>
        <p:txBody>
          <a:bodyPr lIns="91440" tIns="45720" rIns="91440" bIns="45720" rtlCol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 sz="1800" b="1" cap="all" baseline="0"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54864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</p:txBody>
      </p:sp>
      <p:sp>
        <p:nvSpPr>
          <p:cNvPr id="6" name="Marcador de posición de contenido 3">
            <a:extLst>
              <a:ext uri="{FF2B5EF4-FFF2-40B4-BE49-F238E27FC236}">
                <a16:creationId xmlns:a16="http://schemas.microsoft.com/office/drawing/2014/main" id="{7731A911-7B7E-249D-2D6A-132D4B395A3C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5614416" y="1837944"/>
            <a:ext cx="5358384" cy="4270248"/>
          </a:xfrm>
        </p:spPr>
        <p:txBody>
          <a:bodyPr lIns="0" tIns="0" rIns="0" bIns="0" rtlCol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</p:txBody>
      </p:sp>
      <p:sp>
        <p:nvSpPr>
          <p:cNvPr id="2" name="Marcador de posición de pie de página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es"/>
              <a:t>Título de la presentación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en-US" smtClean="0"/>
              <a:pPr rtl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325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15987AE2-5803-BA29-C76B-C9FA864D3F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rtlCol="0" anchor="b">
            <a:noAutofit/>
          </a:bodyPr>
          <a:lstStyle>
            <a:lvl1pPr algn="l">
              <a:defRPr sz="3200" baseline="0"/>
            </a:lvl1pPr>
          </a:lstStyle>
          <a:p>
            <a:pPr rtl="0"/>
            <a:r>
              <a:rPr lang="es"/>
              <a:t>HAGA CLIC PARA MODIFICAR EL TÍTULO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 rtlCol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  <a:endParaRPr lang="es"/>
          </a:p>
        </p:txBody>
      </p:sp>
      <p:sp>
        <p:nvSpPr>
          <p:cNvPr id="2" name="Marcador de posición de pie de página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es"/>
              <a:t>Título de la presentación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en-US" smtClean="0"/>
              <a:pPr rtl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BB8540B3-3734-5A53-D7E0-D89871A371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085832" cy="1307592"/>
          </a:xfrm>
        </p:spPr>
        <p:txBody>
          <a:bodyPr rtlCol="0" anchor="b">
            <a:noAutofit/>
          </a:bodyPr>
          <a:lstStyle>
            <a:lvl1pPr algn="l">
              <a:defRPr sz="3200" baseline="0"/>
            </a:lvl1pPr>
          </a:lstStyle>
          <a:p>
            <a:pPr rtl="0"/>
            <a:r>
              <a:rPr lang="es"/>
              <a:t>HAGA CLIC PARA MODIFICAR EL TÍTULO DEL PATRÓN</a:t>
            </a:r>
          </a:p>
        </p:txBody>
      </p:sp>
      <p:sp>
        <p:nvSpPr>
          <p:cNvPr id="5" name="Marcador de contenido 3">
            <a:extLst>
              <a:ext uri="{FF2B5EF4-FFF2-40B4-BE49-F238E27FC236}">
                <a16:creationId xmlns:a16="http://schemas.microsoft.com/office/drawing/2014/main" id="{7E6B22B6-D5E7-7C52-B588-374568C8DD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911096"/>
            <a:ext cx="4837176" cy="2898648"/>
          </a:xfrm>
        </p:spPr>
        <p:txBody>
          <a:bodyPr lIns="0" tIns="0" rIns="0" bIns="0" rtlCol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cap="none" baseline="0"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54864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</p:txBody>
      </p:sp>
      <p:sp>
        <p:nvSpPr>
          <p:cNvPr id="6" name="Marcador de posición de contenido 3">
            <a:extLst>
              <a:ext uri="{FF2B5EF4-FFF2-40B4-BE49-F238E27FC236}">
                <a16:creationId xmlns:a16="http://schemas.microsoft.com/office/drawing/2014/main" id="{BCDBC7A5-FE31-E809-7729-4AFA9CFD0DEB}"/>
              </a:ext>
            </a:extLst>
          </p:cNvPr>
          <p:cNvSpPr>
            <a:spLocks noGrp="1"/>
          </p:cNvSpPr>
          <p:nvPr>
            <p:ph sz="half" idx="36"/>
          </p:nvPr>
        </p:nvSpPr>
        <p:spPr>
          <a:xfrm>
            <a:off x="6812280" y="1911096"/>
            <a:ext cx="4453128" cy="1911096"/>
          </a:xfrm>
        </p:spPr>
        <p:txBody>
          <a:bodyPr lIns="0" tIns="0" rIns="0" bIns="0" rtlCol="0">
            <a:noAutofit/>
          </a:bodyPr>
          <a:lstStyle>
            <a:lvl1pPr marL="285750" indent="-28575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cap="none" baseline="0">
                <a:latin typeface="+mn-lt"/>
              </a:defRPr>
            </a:lvl1pPr>
            <a:lvl2pPr marL="548640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82296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</p:txBody>
      </p:sp>
      <p:sp>
        <p:nvSpPr>
          <p:cNvPr id="18" name="Marcador de posición de imagen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12280" y="4242816"/>
            <a:ext cx="4123944" cy="2615184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algn="ctr">
              <a:defRPr/>
            </a:lvl1pPr>
          </a:lstStyle>
          <a:p>
            <a:pPr rtl="0"/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" name="Marcador de posición de pie de página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 rtlCol="0"/>
          <a:lstStyle/>
          <a:p>
            <a:pPr rtl="0"/>
            <a:r>
              <a:rPr lang="es"/>
              <a:t>Título de la presentación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en-US" smtClean="0"/>
              <a:pPr rtl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er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 2" descr="Gran cruce de peatones con una sola persona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6" name="Forma libre 12">
            <a:extLst>
              <a:ext uri="{FF2B5EF4-FFF2-40B4-BE49-F238E27FC236}">
                <a16:creationId xmlns:a16="http://schemas.microsoft.com/office/drawing/2014/main" id="{82C1C4E7-A67E-5E90-3669-D2982C30E4FC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rtlCol="0" anchor="b">
            <a:noAutofit/>
          </a:bodyPr>
          <a:lstStyle>
            <a:lvl1pPr>
              <a:defRPr sz="3200" b="1" i="0" baseline="0">
                <a:solidFill>
                  <a:schemeClr val="tx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pPr rtl="0"/>
            <a:r>
              <a:rPr lang="es"/>
              <a:t>HAGA CLIC PARA EDITAR EL ESTILO DEL TÍTULO DEL PATRÓN</a:t>
            </a:r>
          </a:p>
        </p:txBody>
      </p:sp>
      <p:sp>
        <p:nvSpPr>
          <p:cNvPr id="11" name="Marcador de texto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4078224"/>
            <a:ext cx="5444517" cy="1731890"/>
          </a:xfrm>
        </p:spPr>
        <p:txBody>
          <a:bodyPr lIns="0" tIns="0" rIns="0" bIns="0" rtlCol="0" anchor="t">
            <a:noAutofit/>
          </a:bodyPr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ítulo y contenido con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1" y="640080"/>
            <a:ext cx="5029200" cy="2157984"/>
          </a:xfrm>
        </p:spPr>
        <p:txBody>
          <a:bodyPr lIns="0" tIns="0" rIns="0" bIns="0" rtlCol="0" anchor="b">
            <a:noAutofit/>
          </a:bodyPr>
          <a:lstStyle>
            <a:lvl1pPr>
              <a:defRPr sz="3200" cap="all" baseline="0"/>
            </a:lvl1pPr>
          </a:lstStyle>
          <a:p>
            <a:pPr rtl="0"/>
            <a:r>
              <a:rPr lang="es"/>
              <a:t>HAGA CLIC PARA MODIFICAR EL ESTILO DEL TÍTULO DEL PATRÓN</a:t>
            </a:r>
          </a:p>
        </p:txBody>
      </p:sp>
      <p:sp>
        <p:nvSpPr>
          <p:cNvPr id="5" name="Marcador de posición de imagen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 rtlCol="0"/>
          <a:lstStyle/>
          <a:p>
            <a:pPr rtl="0"/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3" name="Marcador de posición de contenido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127248"/>
            <a:ext cx="4834517" cy="3108960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 cap="none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es"/>
              <a:t>Hacer clic para editar estilos de texto maestro</a:t>
            </a: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6D80952A-DC24-8DFB-F8E3-1AAC5A9D5F6C}"/>
              </a:ext>
            </a:extLst>
          </p:cNvPr>
          <p:cNvSpPr/>
          <p:nvPr userDrawn="1"/>
        </p:nvSpPr>
        <p:spPr>
          <a:xfrm>
            <a:off x="11792373" y="0"/>
            <a:ext cx="40881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>
        <p:nvSpPr>
          <p:cNvPr id="12" name="Marcador de posición de pie de página 1">
            <a:extLst>
              <a:ext uri="{FF2B5EF4-FFF2-40B4-BE49-F238E27FC236}">
                <a16:creationId xmlns:a16="http://schemas.microsoft.com/office/drawing/2014/main" id="{21A89689-0612-8B49-DF4A-1864B8558C5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 rot="16200000">
            <a:off x="8854442" y="2953511"/>
            <a:ext cx="6291068" cy="384048"/>
          </a:xfrm>
        </p:spPr>
        <p:txBody>
          <a:bodyPr rtlCol="0"/>
          <a:lstStyle/>
          <a:p>
            <a:pPr rtl="0"/>
            <a:r>
              <a:rPr lang="es"/>
              <a:t>Título de la presentación</a:t>
            </a:r>
          </a:p>
        </p:txBody>
      </p:sp>
      <p:sp>
        <p:nvSpPr>
          <p:cNvPr id="13" name="Marcador de posición de número de diapositiva 4">
            <a:extLst>
              <a:ext uri="{FF2B5EF4-FFF2-40B4-BE49-F238E27FC236}">
                <a16:creationId xmlns:a16="http://schemas.microsoft.com/office/drawing/2014/main" id="{2FE54DA2-6D33-7833-E646-95347EF8B9A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 rot="16200000">
            <a:off x="11716512" y="6382510"/>
            <a:ext cx="566928" cy="384048"/>
          </a:xfrm>
        </p:spPr>
        <p:txBody>
          <a:bodyPr rtlCol="0"/>
          <a:lstStyle/>
          <a:p>
            <a:pPr rtl="0"/>
            <a:fld id="{09A01C0A-2BB6-49E7-91A3-DCB9F9F59583}" type="slidenum">
              <a:rPr lang="en-US" smtClean="0"/>
              <a:pPr rtl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179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53712" cy="24323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2" name="Título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3408" y="640080"/>
            <a:ext cx="5093208" cy="2189223"/>
          </a:xfrm>
        </p:spPr>
        <p:txBody>
          <a:bodyPr lIns="0" tIns="0" rIns="0" bIns="0" rtlCol="0" anchor="b">
            <a:noAutofit/>
          </a:bodyPr>
          <a:lstStyle>
            <a:lvl1pPr>
              <a:defRPr sz="320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s"/>
              <a:t>HAGA CLIC PARA MODIFICAR EL ESTILO DEL TÍTULO DEL PATRÓN</a:t>
            </a:r>
          </a:p>
        </p:txBody>
      </p:sp>
      <p:sp>
        <p:nvSpPr>
          <p:cNvPr id="6" name="Marcador de posición de imagen 5">
            <a:extLst>
              <a:ext uri="{FF2B5EF4-FFF2-40B4-BE49-F238E27FC236}">
                <a16:creationId xmlns:a16="http://schemas.microsoft.com/office/drawing/2014/main" id="{5FBA0098-0696-799B-78DA-DBE833190D5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32104" y="640080"/>
            <a:ext cx="4727448" cy="5559552"/>
          </a:xfrm>
          <a:custGeom>
            <a:avLst/>
            <a:gdLst>
              <a:gd name="connsiteX0" fmla="*/ 0 w 4727448"/>
              <a:gd name="connsiteY0" fmla="*/ 0 h 5559552"/>
              <a:gd name="connsiteX1" fmla="*/ 4727448 w 4727448"/>
              <a:gd name="connsiteY1" fmla="*/ 0 h 5559552"/>
              <a:gd name="connsiteX2" fmla="*/ 4727448 w 4727448"/>
              <a:gd name="connsiteY2" fmla="*/ 2500529 h 5559552"/>
              <a:gd name="connsiteX3" fmla="*/ 4596278 w 4727448"/>
              <a:gd name="connsiteY3" fmla="*/ 2513752 h 5559552"/>
              <a:gd name="connsiteX4" fmla="*/ 4071308 w 4727448"/>
              <a:gd name="connsiteY4" fmla="*/ 3157867 h 5559552"/>
              <a:gd name="connsiteX5" fmla="*/ 4596278 w 4727448"/>
              <a:gd name="connsiteY5" fmla="*/ 3801983 h 5559552"/>
              <a:gd name="connsiteX6" fmla="*/ 4727448 w 4727448"/>
              <a:gd name="connsiteY6" fmla="*/ 3815206 h 5559552"/>
              <a:gd name="connsiteX7" fmla="*/ 4727448 w 4727448"/>
              <a:gd name="connsiteY7" fmla="*/ 5559552 h 5559552"/>
              <a:gd name="connsiteX8" fmla="*/ 0 w 4727448"/>
              <a:gd name="connsiteY8" fmla="*/ 5559552 h 5559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7448" h="5559552">
                <a:moveTo>
                  <a:pt x="0" y="0"/>
                </a:moveTo>
                <a:lnTo>
                  <a:pt x="4727448" y="0"/>
                </a:lnTo>
                <a:lnTo>
                  <a:pt x="4727448" y="2500529"/>
                </a:lnTo>
                <a:lnTo>
                  <a:pt x="4596278" y="2513752"/>
                </a:lnTo>
                <a:cubicBezTo>
                  <a:pt x="4296678" y="2575059"/>
                  <a:pt x="4071308" y="2840144"/>
                  <a:pt x="4071308" y="3157867"/>
                </a:cubicBezTo>
                <a:cubicBezTo>
                  <a:pt x="4071308" y="3475590"/>
                  <a:pt x="4296678" y="3740676"/>
                  <a:pt x="4596278" y="3801983"/>
                </a:cubicBezTo>
                <a:lnTo>
                  <a:pt x="4727448" y="3815206"/>
                </a:lnTo>
                <a:lnTo>
                  <a:pt x="4727448" y="5559552"/>
                </a:lnTo>
                <a:lnTo>
                  <a:pt x="0" y="5559552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 anchor="ctr">
            <a:noAutofit/>
          </a:bodyPr>
          <a:lstStyle>
            <a:lvl1pPr algn="ctr">
              <a:defRPr/>
            </a:lvl1pPr>
          </a:lstStyle>
          <a:p>
            <a:pPr rtl="0"/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93408" y="3145536"/>
            <a:ext cx="4306824" cy="2313432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9AF214F5-1EBC-DA96-F275-05A0133562D0}"/>
              </a:ext>
            </a:extLst>
          </p:cNvPr>
          <p:cNvSpPr/>
          <p:nvPr userDrawn="1"/>
        </p:nvSpPr>
        <p:spPr>
          <a:xfrm>
            <a:off x="4903412" y="3140474"/>
            <a:ext cx="1314946" cy="131494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, subtítulo e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3" y="1106424"/>
            <a:ext cx="6839712" cy="1746504"/>
          </a:xfrm>
        </p:spPr>
        <p:txBody>
          <a:bodyPr lIns="0" tIns="0" rIns="0" bIns="0" rtlCol="0" anchor="b">
            <a:noAutofit/>
          </a:bodyPr>
          <a:lstStyle>
            <a:lvl1pPr>
              <a:defRPr sz="3200" baseline="0">
                <a:latin typeface="+mj-lt"/>
              </a:defRPr>
            </a:lvl1pPr>
          </a:lstStyle>
          <a:p>
            <a:pPr rtl="0"/>
            <a:r>
              <a:rPr lang="es"/>
              <a:t>HAGA CLIC PARA MODIFICAR EL TÍTULO DEL PATRÓN</a:t>
            </a:r>
          </a:p>
        </p:txBody>
      </p:sp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0392" y="3236976"/>
            <a:ext cx="5248656" cy="2660904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9" name="Marcador de posición de imagen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680960" y="804672"/>
            <a:ext cx="3475649" cy="5248656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/>
          <a:lstStyle>
            <a:lvl1pPr algn="ctr">
              <a:defRPr/>
            </a:lvl1pPr>
          </a:lstStyle>
          <a:p>
            <a:pPr rtl="0"/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es"/>
              <a:t>Título de la presentación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en-US" smtClean="0"/>
              <a:pPr rtl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ítulo y sub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Imagen 36" descr="Una imagen que contiene un accesorio&#10;&#10;Descripción generada automáticamente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orma libre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3408" y="1325880"/>
            <a:ext cx="5093208" cy="2816352"/>
          </a:xfrm>
        </p:spPr>
        <p:txBody>
          <a:bodyPr lIns="0" tIns="0" rIns="0" bIns="0" rtlCol="0" anchor="b">
            <a:noAutofit/>
          </a:bodyPr>
          <a:lstStyle>
            <a:lvl1pPr>
              <a:defRPr sz="3200" cap="all" baseline="0"/>
            </a:lvl1pPr>
          </a:lstStyle>
          <a:p>
            <a:pPr rtl="0"/>
            <a:r>
              <a:rPr lang="es"/>
              <a:t>HAGA CLIC PARA MODIFICAR EL ESTILO DEL TÍTULO DEL PATRÓN</a:t>
            </a:r>
          </a:p>
        </p:txBody>
      </p:sp>
      <p:sp>
        <p:nvSpPr>
          <p:cNvPr id="12" name="Subtítulo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93408" y="4462272"/>
            <a:ext cx="3995928" cy="1956816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 cap="none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7FD6A538-39F8-D45E-F4C1-38779C640BBC}"/>
              </a:ext>
            </a:extLst>
          </p:cNvPr>
          <p:cNvSpPr/>
          <p:nvPr userDrawn="1"/>
        </p:nvSpPr>
        <p:spPr>
          <a:xfrm>
            <a:off x="11792373" y="0"/>
            <a:ext cx="40881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orma libre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10512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5" name="Imagen 14" descr="Casa moderna con diseño cúbico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-406" r="17667" b="23487"/>
          <a:stretch/>
        </p:blipFill>
        <p:spPr>
          <a:xfrm>
            <a:off x="4124294" y="2125402"/>
            <a:ext cx="7678065" cy="4732598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420624"/>
            <a:ext cx="10954512" cy="1463040"/>
          </a:xfrm>
        </p:spPr>
        <p:txBody>
          <a:bodyPr lIns="0" tIns="0" rIns="0" bIns="0" rtlCol="0" anchor="b">
            <a:noAutofit/>
          </a:bodyPr>
          <a:lstStyle>
            <a:lvl1pPr>
              <a:lnSpc>
                <a:spcPct val="100000"/>
              </a:lnSpc>
              <a:defRPr sz="3200" b="0" i="0" spc="600" baseline="0">
                <a:latin typeface="+mj-lt"/>
              </a:defRPr>
            </a:lvl1pPr>
          </a:lstStyle>
          <a:p>
            <a:pPr rtl="0"/>
            <a:r>
              <a:rPr lang="es"/>
              <a:t>HAGA CLIC PARA EDITAR EL ESTILO DEL TÍTULO DEL PATRÓN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1BD9CFE2-F1DE-34DA-A154-9AE903E5B7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50899" y="2231136"/>
            <a:ext cx="4828032" cy="3566160"/>
          </a:xfrm>
        </p:spPr>
        <p:txBody>
          <a:bodyPr rtlCol="0"/>
          <a:lstStyle>
            <a:lvl1pPr marL="283464" indent="-283464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/>
            </a:lvl1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  <a:endParaRPr lang="es"/>
          </a:p>
        </p:txBody>
      </p:sp>
      <p:sp>
        <p:nvSpPr>
          <p:cNvPr id="3" name="Marcador de posición de pie de página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es"/>
              <a:t>Título de la presentación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en-US" smtClean="0"/>
              <a:pPr rtl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o 2">
            <a:extLst>
              <a:ext uri="{FF2B5EF4-FFF2-40B4-BE49-F238E27FC236}">
                <a16:creationId xmlns:a16="http://schemas.microsoft.com/office/drawing/2014/main" id="{31D5B031-92C7-C093-2551-D07457044EAC}"/>
              </a:ext>
            </a:extLst>
          </p:cNvPr>
          <p:cNvGrpSpPr/>
          <p:nvPr userDrawn="1"/>
        </p:nvGrpSpPr>
        <p:grpSpPr>
          <a:xfrm>
            <a:off x="-1" y="-2"/>
            <a:ext cx="12191610" cy="6858001"/>
            <a:chOff x="-1" y="-2"/>
            <a:chExt cx="12191610" cy="6858001"/>
          </a:xfrm>
        </p:grpSpPr>
        <p:pic>
          <p:nvPicPr>
            <p:cNvPr id="4" name="Marcador de posición de imagen 14" descr="Arquitectura moderna blanca">
              <a:extLst>
                <a:ext uri="{FF2B5EF4-FFF2-40B4-BE49-F238E27FC236}">
                  <a16:creationId xmlns:a16="http://schemas.microsoft.com/office/drawing/2014/main" id="{21A49D77-8AEF-828A-03A8-2845B710DEE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grayscl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6155702" y="-2"/>
              <a:ext cx="6035907" cy="685800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</p:pic>
        <p:pic>
          <p:nvPicPr>
            <p:cNvPr id="5" name="Marcador de posición de imagen 14" descr="Arquitectura moderna blanca">
              <a:extLst>
                <a:ext uri="{FF2B5EF4-FFF2-40B4-BE49-F238E27FC236}">
                  <a16:creationId xmlns:a16="http://schemas.microsoft.com/office/drawing/2014/main" id="{206EA98F-16E6-C607-6268-D08FD83B70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grayscl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-1" y="-2"/>
              <a:ext cx="6035907" cy="685800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</p:pic>
      </p:grpSp>
      <p:sp>
        <p:nvSpPr>
          <p:cNvPr id="7" name="Título 6">
            <a:extLst>
              <a:ext uri="{FF2B5EF4-FFF2-40B4-BE49-F238E27FC236}">
                <a16:creationId xmlns:a16="http://schemas.microsoft.com/office/drawing/2014/main" id="{7E6947B8-AA10-E633-EF28-E1A80069E8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48932" y="0"/>
            <a:ext cx="6894136" cy="6894136"/>
          </a:xfrm>
          <a:custGeom>
            <a:avLst/>
            <a:gdLst>
              <a:gd name="connsiteX0" fmla="*/ 3447068 w 6894136"/>
              <a:gd name="connsiteY0" fmla="*/ 0 h 6894136"/>
              <a:gd name="connsiteX1" fmla="*/ 6894136 w 6894136"/>
              <a:gd name="connsiteY1" fmla="*/ 3447068 h 6894136"/>
              <a:gd name="connsiteX2" fmla="*/ 3447068 w 6894136"/>
              <a:gd name="connsiteY2" fmla="*/ 6894136 h 6894136"/>
              <a:gd name="connsiteX3" fmla="*/ 0 w 6894136"/>
              <a:gd name="connsiteY3" fmla="*/ 3447068 h 6894136"/>
              <a:gd name="connsiteX4" fmla="*/ 3447068 w 6894136"/>
              <a:gd name="connsiteY4" fmla="*/ 0 h 6894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94136" h="6894136">
                <a:moveTo>
                  <a:pt x="3447068" y="0"/>
                </a:moveTo>
                <a:cubicBezTo>
                  <a:pt x="5350831" y="0"/>
                  <a:pt x="6894136" y="1543305"/>
                  <a:pt x="6894136" y="3447068"/>
                </a:cubicBezTo>
                <a:cubicBezTo>
                  <a:pt x="6894136" y="5350831"/>
                  <a:pt x="5350831" y="6894136"/>
                  <a:pt x="3447068" y="6894136"/>
                </a:cubicBezTo>
                <a:cubicBezTo>
                  <a:pt x="1543305" y="6894136"/>
                  <a:pt x="0" y="5350831"/>
                  <a:pt x="0" y="3447068"/>
                </a:cubicBezTo>
                <a:cubicBezTo>
                  <a:pt x="0" y="1543305"/>
                  <a:pt x="1543305" y="0"/>
                  <a:pt x="3447068" y="0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rtlCol="0" anchor="ctr">
            <a:noAutofit/>
          </a:bodyPr>
          <a:lstStyle>
            <a:lvl1pPr algn="ctr">
              <a:defRPr sz="4500" cap="all" baseline="0"/>
            </a:lvl1pPr>
          </a:lstStyle>
          <a:p>
            <a:pPr rtl="0"/>
            <a:r>
              <a:rPr lang="es"/>
              <a:t>HAGA CLIC PARA MODIFICAR EL ESTILO DEL TÍTULO DEL PATRÓN</a:t>
            </a:r>
          </a:p>
        </p:txBody>
      </p:sp>
    </p:spTree>
    <p:extLst>
      <p:ext uri="{BB962C8B-B14F-4D97-AF65-F5344CB8AC3E}">
        <p14:creationId xmlns:p14="http://schemas.microsoft.com/office/powerpoint/2010/main" val="1547736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contenidos con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68680"/>
            <a:ext cx="5248656" cy="2157984"/>
          </a:xfrm>
        </p:spPr>
        <p:txBody>
          <a:bodyPr lIns="0" tIns="0" rIns="0" bIns="0" rtlCol="0">
            <a:noAutofit/>
          </a:bodyPr>
          <a:lstStyle>
            <a:lvl1pPr>
              <a:defRPr sz="3200" baseline="0"/>
            </a:lvl1pPr>
          </a:lstStyle>
          <a:p>
            <a:pPr rtl="0"/>
            <a:r>
              <a:rPr lang="es"/>
              <a:t>HAGA CLIC PARA MODIFICAR EL ESTILO DEL TÍTULO DEL PATRÓN</a:t>
            </a:r>
          </a:p>
        </p:txBody>
      </p:sp>
      <p:sp>
        <p:nvSpPr>
          <p:cNvPr id="14" name="Marcador de posición de imagen 13">
            <a:extLst>
              <a:ext uri="{FF2B5EF4-FFF2-40B4-BE49-F238E27FC236}">
                <a16:creationId xmlns:a16="http://schemas.microsoft.com/office/drawing/2014/main" id="{B075B629-22B4-B399-5D07-4652BF68213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159126"/>
            <a:ext cx="4577463" cy="3698875"/>
          </a:xfrm>
          <a:custGeom>
            <a:avLst/>
            <a:gdLst>
              <a:gd name="connsiteX0" fmla="*/ 1934275 w 4577463"/>
              <a:gd name="connsiteY0" fmla="*/ 0 h 3698875"/>
              <a:gd name="connsiteX1" fmla="*/ 4577463 w 4577463"/>
              <a:gd name="connsiteY1" fmla="*/ 2643188 h 3698875"/>
              <a:gd name="connsiteX2" fmla="*/ 4369748 w 4577463"/>
              <a:gd name="connsiteY2" fmla="*/ 3672036 h 3698875"/>
              <a:gd name="connsiteX3" fmla="*/ 4356819 w 4577463"/>
              <a:gd name="connsiteY3" fmla="*/ 3698875 h 3698875"/>
              <a:gd name="connsiteX4" fmla="*/ 0 w 4577463"/>
              <a:gd name="connsiteY4" fmla="*/ 3698875 h 3698875"/>
              <a:gd name="connsiteX5" fmla="*/ 0 w 4577463"/>
              <a:gd name="connsiteY5" fmla="*/ 845097 h 3698875"/>
              <a:gd name="connsiteX6" fmla="*/ 87814 w 4577463"/>
              <a:gd name="connsiteY6" fmla="*/ 751885 h 3698875"/>
              <a:gd name="connsiteX7" fmla="*/ 1934275 w 4577463"/>
              <a:gd name="connsiteY7" fmla="*/ 0 h 3698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7463" h="3698875">
                <a:moveTo>
                  <a:pt x="1934275" y="0"/>
                </a:moveTo>
                <a:cubicBezTo>
                  <a:pt x="3394067" y="0"/>
                  <a:pt x="4577463" y="1183396"/>
                  <a:pt x="4577463" y="2643188"/>
                </a:cubicBezTo>
                <a:cubicBezTo>
                  <a:pt x="4577463" y="3008136"/>
                  <a:pt x="4503501" y="3355810"/>
                  <a:pt x="4369748" y="3672036"/>
                </a:cubicBezTo>
                <a:lnTo>
                  <a:pt x="4356819" y="3698875"/>
                </a:lnTo>
                <a:lnTo>
                  <a:pt x="0" y="3698875"/>
                </a:lnTo>
                <a:lnTo>
                  <a:pt x="0" y="845097"/>
                </a:lnTo>
                <a:lnTo>
                  <a:pt x="87814" y="751885"/>
                </a:lnTo>
                <a:cubicBezTo>
                  <a:pt x="564249" y="286676"/>
                  <a:pt x="1215784" y="0"/>
                  <a:pt x="1934275" y="0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>
            <a:lvl1pPr algn="ctr">
              <a:defRPr/>
            </a:lvl1pPr>
          </a:lstStyle>
          <a:p>
            <a:pPr rtl="0"/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5" name="Marcador de contenido 3">
            <a:extLst>
              <a:ext uri="{FF2B5EF4-FFF2-40B4-BE49-F238E27FC236}">
                <a16:creationId xmlns:a16="http://schemas.microsoft.com/office/drawing/2014/main" id="{C1B16EE8-89D3-7E4F-90BE-68EAAD85CBB7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6729984" y="786384"/>
            <a:ext cx="4617720" cy="2770632"/>
          </a:xfrm>
        </p:spPr>
        <p:txBody>
          <a:bodyPr lIns="0" tIns="0" rIns="0" bIns="0" rtlCol="0">
            <a:norm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b="1" cap="all" baseline="0">
                <a:latin typeface="+mn-lt"/>
              </a:defRPr>
            </a:lvl1pPr>
            <a:lvl2pPr marL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>
                <a:latin typeface="+mn-lt"/>
              </a:defRPr>
            </a:lvl2pPr>
            <a:lvl3pPr marL="283464" indent="-34290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3pPr>
            <a:lvl4pPr marL="548640" indent="-28575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4pPr>
            <a:lvl5pPr marL="822960" indent="-28575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5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  <a:endParaRPr lang="es"/>
          </a:p>
        </p:txBody>
      </p:sp>
      <p:sp>
        <p:nvSpPr>
          <p:cNvPr id="4" name="Marcador de posición de contenido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29984" y="3858768"/>
            <a:ext cx="4617720" cy="2770632"/>
          </a:xfrm>
        </p:spPr>
        <p:txBody>
          <a:bodyPr lIns="0" tIns="0" rIns="0" bIns="0" rtlCol="0">
            <a:norm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b="1" cap="all" baseline="0">
                <a:latin typeface="+mn-lt"/>
              </a:defRPr>
            </a:lvl1pPr>
            <a:lvl2pPr marL="283464" indent="-283464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  <a:endParaRPr lang="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es"/>
              <a:t>Título de la presentación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en-US" smtClean="0"/>
              <a:pPr rtl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conteni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rtlCol="0" anchor="b">
            <a:noAutofit/>
          </a:bodyPr>
          <a:lstStyle>
            <a:lvl1pPr algn="l">
              <a:defRPr sz="3200" baseline="0"/>
            </a:lvl1pPr>
          </a:lstStyle>
          <a:p>
            <a:pPr rtl="0"/>
            <a:r>
              <a:rPr lang="es"/>
              <a:t>HAGA CLIC PARA MODIFICAR EL TÍTULO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837944"/>
            <a:ext cx="10085832" cy="1426464"/>
          </a:xfrm>
        </p:spPr>
        <p:txBody>
          <a:bodyPr lIns="0" tIns="45720" rIns="91440" bIns="45720" rtlCol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</p:txBody>
      </p:sp>
      <p:sp>
        <p:nvSpPr>
          <p:cNvPr id="6" name="Marcador de posición de contenido 3">
            <a:extLst>
              <a:ext uri="{FF2B5EF4-FFF2-40B4-BE49-F238E27FC236}">
                <a16:creationId xmlns:a16="http://schemas.microsoft.com/office/drawing/2014/main" id="{7731A911-7B7E-249D-2D6A-132D4B395A3C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850392" y="3950208"/>
            <a:ext cx="10085832" cy="2331720"/>
          </a:xfrm>
        </p:spPr>
        <p:txBody>
          <a:bodyPr lIns="0" tIns="0" rIns="0" bIns="0" rtlCol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</p:txBody>
      </p:sp>
      <p:sp>
        <p:nvSpPr>
          <p:cNvPr id="2" name="Marcador de posición de pie de página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es"/>
              <a:t>Título de la presentación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en-US" smtClean="0"/>
              <a:pPr rtl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94823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pPr rtl="0"/>
            <a:r>
              <a:rPr lang="es"/>
              <a:t>HAGA CLIC PARA EDITAR EL ESTILO DEL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es"/>
              <a:t>HAGA CLIC PARA EDITAR ESTILOS DE TEXTO PATRÓN</a:t>
            </a:r>
          </a:p>
          <a:p>
            <a:pPr lvl="1" rtl="0"/>
            <a:r>
              <a:rPr lang="es"/>
              <a:t>SEGUNDO NIVEL</a:t>
            </a:r>
          </a:p>
          <a:p>
            <a:pPr lvl="2" rtl="0"/>
            <a:r>
              <a:rPr lang="es"/>
              <a:t>TERCER NIVEL</a:t>
            </a:r>
          </a:p>
          <a:p>
            <a:pPr lvl="3" rtl="0"/>
            <a:r>
              <a:rPr lang="es"/>
              <a:t>CUARTO NIVEL</a:t>
            </a:r>
          </a:p>
          <a:p>
            <a:pPr lvl="4" rtl="0"/>
            <a:r>
              <a:rPr lang="es"/>
              <a:t>QUINTO NIVEL</a:t>
            </a:r>
          </a:p>
        </p:txBody>
      </p:sp>
      <p:sp>
        <p:nvSpPr>
          <p:cNvPr id="8" name="Marcador de número de diapositiva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2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pPr rtl="0"/>
            <a:fld id="{09A01C0A-2BB6-49E7-91A3-DCB9F9F59583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7" name="Marcador de pie de página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"/>
              <a:t>Título de la presentación</a:t>
            </a:r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51" r:id="rId3"/>
    <p:sldLayoutId id="2147483664" r:id="rId4"/>
    <p:sldLayoutId id="2147483659" r:id="rId5"/>
    <p:sldLayoutId id="2147483654" r:id="rId6"/>
    <p:sldLayoutId id="2147483667" r:id="rId7"/>
    <p:sldLayoutId id="2147483665" r:id="rId8"/>
    <p:sldLayoutId id="2147483669" r:id="rId9"/>
    <p:sldLayoutId id="2147483670" r:id="rId10"/>
    <p:sldLayoutId id="2147483652" r:id="rId11"/>
    <p:sldLayoutId id="2147483656" r:id="rId12"/>
    <p:sldLayoutId id="2147483663" r:id="rId13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f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jfif"/><Relationship Id="rId4" Type="http://schemas.openxmlformats.org/officeDocument/2006/relationships/image" Target="../media/image7.jfi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CF603846-3F08-F1A0-6F14-C407E69B957F}"/>
              </a:ext>
            </a:extLst>
          </p:cNvPr>
          <p:cNvSpPr/>
          <p:nvPr/>
        </p:nvSpPr>
        <p:spPr>
          <a:xfrm>
            <a:off x="7363968" y="4035108"/>
            <a:ext cx="4590288" cy="2514600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60C5300-AC43-F396-6E83-73A31578C2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6768" y="2048256"/>
            <a:ext cx="6757416" cy="3427502"/>
          </a:xfrm>
        </p:spPr>
        <p:txBody>
          <a:bodyPr rtlCol="0"/>
          <a:lstStyle/>
          <a:p>
            <a:pPr rtl="0">
              <a:lnSpc>
                <a:spcPct val="100000"/>
              </a:lnSpc>
            </a:pPr>
            <a:r>
              <a:rPr lang="es-ES" dirty="0"/>
              <a:t>Proyecto</a:t>
            </a:r>
            <a:br>
              <a:rPr lang="es-ES" dirty="0"/>
            </a:br>
            <a:br>
              <a:rPr lang="es-ES" dirty="0"/>
            </a:br>
            <a:r>
              <a:rPr lang="es-ES" dirty="0" err="1"/>
              <a:t>Comparaya</a:t>
            </a:r>
            <a:endParaRPr lang="es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A3BE460-3185-CD59-0215-356A228DF2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36052" y="4035108"/>
            <a:ext cx="3707470" cy="2289936"/>
          </a:xfrm>
          <a:noFill/>
          <a:ln>
            <a:noFill/>
          </a:ln>
        </p:spPr>
        <p:txBody>
          <a:bodyPr rtlCol="0"/>
          <a:lstStyle/>
          <a:p>
            <a:pPr rtl="0"/>
            <a:r>
              <a:rPr lang="es" b="1" dirty="0">
                <a:solidFill>
                  <a:schemeClr val="tx1">
                    <a:lumMod val="50000"/>
                  </a:schemeClr>
                </a:solidFill>
              </a:rPr>
              <a:t>Integrantes: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s" b="1" dirty="0">
                <a:solidFill>
                  <a:schemeClr val="tx1">
                    <a:lumMod val="50000"/>
                  </a:schemeClr>
                </a:solidFill>
              </a:rPr>
              <a:t>Daniel stari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s-ES" b="1" dirty="0">
                <a:solidFill>
                  <a:schemeClr val="tx1">
                    <a:lumMod val="50000"/>
                  </a:schemeClr>
                </a:solidFill>
              </a:rPr>
              <a:t>I</a:t>
            </a:r>
            <a:r>
              <a:rPr lang="es" b="1" dirty="0">
                <a:solidFill>
                  <a:schemeClr val="tx1">
                    <a:lumMod val="50000"/>
                  </a:schemeClr>
                </a:solidFill>
              </a:rPr>
              <a:t>talo navarrete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s-ES" b="1" dirty="0">
                <a:solidFill>
                  <a:schemeClr val="tx1">
                    <a:lumMod val="50000"/>
                  </a:schemeClr>
                </a:solidFill>
              </a:rPr>
              <a:t>G</a:t>
            </a:r>
            <a:r>
              <a:rPr lang="es" b="1" dirty="0">
                <a:solidFill>
                  <a:schemeClr val="tx1">
                    <a:lumMod val="50000"/>
                  </a:schemeClr>
                </a:solidFill>
              </a:rPr>
              <a:t>ustavo cartes</a:t>
            </a: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7C6090EA-7C70-4675-2C57-24AF99E876AF}"/>
              </a:ext>
            </a:extLst>
          </p:cNvPr>
          <p:cNvSpPr txBox="1">
            <a:spLocks/>
          </p:cNvSpPr>
          <p:nvPr/>
        </p:nvSpPr>
        <p:spPr>
          <a:xfrm>
            <a:off x="969168" y="1093013"/>
            <a:ext cx="7414940" cy="883258"/>
          </a:xfrm>
          <a:prstGeom prst="rect">
            <a:avLst/>
          </a:prstGeom>
        </p:spPr>
        <p:txBody>
          <a:bodyPr vert="horz" lIns="0" tIns="0" rIns="0" bIns="182880" rtlCol="0" anchor="b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Tx/>
              <a:buNone/>
              <a:defRPr sz="2400" b="0" i="0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6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6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"/>
              <a:t>Capston</a:t>
            </a:r>
            <a:endParaRPr lang="es" dirty="0"/>
          </a:p>
        </p:txBody>
      </p:sp>
    </p:spTree>
    <p:extLst>
      <p:ext uri="{BB962C8B-B14F-4D97-AF65-F5344CB8AC3E}">
        <p14:creationId xmlns:p14="http://schemas.microsoft.com/office/powerpoint/2010/main" val="38674887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ángulo 32">
            <a:extLst>
              <a:ext uri="{FF2B5EF4-FFF2-40B4-BE49-F238E27FC236}">
                <a16:creationId xmlns:a16="http://schemas.microsoft.com/office/drawing/2014/main" id="{45A16232-26A5-5976-4EB0-BDA2944D3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>
            <a:off x="3889555" y="2908678"/>
            <a:ext cx="910159" cy="6988486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01BA8B96-A97F-34F3-6F87-24039CBE0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365760"/>
            <a:ext cx="10085832" cy="978408"/>
          </a:xfrm>
        </p:spPr>
        <p:txBody>
          <a:bodyPr rtlCol="0"/>
          <a:lstStyle/>
          <a:p>
            <a:r>
              <a:rPr lang="es-ES" dirty="0"/>
              <a:t>Carta Gantt</a:t>
            </a:r>
            <a:endParaRPr lang="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4F1F300-07D0-6B39-2D9D-ACA25BCE9EC4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>
          <a:xfrm rot="16200000">
            <a:off x="11716512" y="6382510"/>
            <a:ext cx="566928" cy="384048"/>
          </a:xfrm>
        </p:spPr>
        <p:txBody>
          <a:bodyPr rtlCol="0"/>
          <a:lstStyle/>
          <a:p>
            <a:pPr rtl="0"/>
            <a:fld id="{09A01C0A-2BB6-49E7-91A3-DCB9F9F59583}" type="slidenum">
              <a:rPr lang="en-US" smtClean="0"/>
              <a:pPr rtl="0"/>
              <a:t>10</a:t>
            </a:fld>
            <a:endParaRPr lang="en-US" dirty="0"/>
          </a:p>
        </p:txBody>
      </p:sp>
      <p:graphicFrame>
        <p:nvGraphicFramePr>
          <p:cNvPr id="11" name="Tabla 10">
            <a:extLst>
              <a:ext uri="{FF2B5EF4-FFF2-40B4-BE49-F238E27FC236}">
                <a16:creationId xmlns:a16="http://schemas.microsoft.com/office/drawing/2014/main" id="{2A50D524-6C14-54C2-BBEF-D8AE20FE2F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1985334"/>
              </p:ext>
            </p:extLst>
          </p:nvPr>
        </p:nvGraphicFramePr>
        <p:xfrm>
          <a:off x="250671" y="1489355"/>
          <a:ext cx="11285273" cy="4279849"/>
        </p:xfrm>
        <a:graphic>
          <a:graphicData uri="http://schemas.openxmlformats.org/drawingml/2006/table">
            <a:tbl>
              <a:tblPr/>
              <a:tblGrid>
                <a:gridCol w="1380984">
                  <a:extLst>
                    <a:ext uri="{9D8B030D-6E8A-4147-A177-3AD203B41FA5}">
                      <a16:colId xmlns:a16="http://schemas.microsoft.com/office/drawing/2014/main" val="4203177778"/>
                    </a:ext>
                  </a:extLst>
                </a:gridCol>
                <a:gridCol w="552394">
                  <a:extLst>
                    <a:ext uri="{9D8B030D-6E8A-4147-A177-3AD203B41FA5}">
                      <a16:colId xmlns:a16="http://schemas.microsoft.com/office/drawing/2014/main" val="1080190615"/>
                    </a:ext>
                  </a:extLst>
                </a:gridCol>
                <a:gridCol w="537050">
                  <a:extLst>
                    <a:ext uri="{9D8B030D-6E8A-4147-A177-3AD203B41FA5}">
                      <a16:colId xmlns:a16="http://schemas.microsoft.com/office/drawing/2014/main" val="2274271956"/>
                    </a:ext>
                  </a:extLst>
                </a:gridCol>
                <a:gridCol w="537050">
                  <a:extLst>
                    <a:ext uri="{9D8B030D-6E8A-4147-A177-3AD203B41FA5}">
                      <a16:colId xmlns:a16="http://schemas.microsoft.com/office/drawing/2014/main" val="2654204715"/>
                    </a:ext>
                  </a:extLst>
                </a:gridCol>
                <a:gridCol w="537050">
                  <a:extLst>
                    <a:ext uri="{9D8B030D-6E8A-4147-A177-3AD203B41FA5}">
                      <a16:colId xmlns:a16="http://schemas.microsoft.com/office/drawing/2014/main" val="3820010517"/>
                    </a:ext>
                  </a:extLst>
                </a:gridCol>
                <a:gridCol w="537050">
                  <a:extLst>
                    <a:ext uri="{9D8B030D-6E8A-4147-A177-3AD203B41FA5}">
                      <a16:colId xmlns:a16="http://schemas.microsoft.com/office/drawing/2014/main" val="3114837622"/>
                    </a:ext>
                  </a:extLst>
                </a:gridCol>
                <a:gridCol w="537050">
                  <a:extLst>
                    <a:ext uri="{9D8B030D-6E8A-4147-A177-3AD203B41FA5}">
                      <a16:colId xmlns:a16="http://schemas.microsoft.com/office/drawing/2014/main" val="4074434494"/>
                    </a:ext>
                  </a:extLst>
                </a:gridCol>
                <a:gridCol w="537050">
                  <a:extLst>
                    <a:ext uri="{9D8B030D-6E8A-4147-A177-3AD203B41FA5}">
                      <a16:colId xmlns:a16="http://schemas.microsoft.com/office/drawing/2014/main" val="2195917821"/>
                    </a:ext>
                  </a:extLst>
                </a:gridCol>
                <a:gridCol w="537050">
                  <a:extLst>
                    <a:ext uri="{9D8B030D-6E8A-4147-A177-3AD203B41FA5}">
                      <a16:colId xmlns:a16="http://schemas.microsoft.com/office/drawing/2014/main" val="3749043590"/>
                    </a:ext>
                  </a:extLst>
                </a:gridCol>
                <a:gridCol w="537050">
                  <a:extLst>
                    <a:ext uri="{9D8B030D-6E8A-4147-A177-3AD203B41FA5}">
                      <a16:colId xmlns:a16="http://schemas.microsoft.com/office/drawing/2014/main" val="2202073780"/>
                    </a:ext>
                  </a:extLst>
                </a:gridCol>
                <a:gridCol w="537050">
                  <a:extLst>
                    <a:ext uri="{9D8B030D-6E8A-4147-A177-3AD203B41FA5}">
                      <a16:colId xmlns:a16="http://schemas.microsoft.com/office/drawing/2014/main" val="2763993326"/>
                    </a:ext>
                  </a:extLst>
                </a:gridCol>
                <a:gridCol w="537050">
                  <a:extLst>
                    <a:ext uri="{9D8B030D-6E8A-4147-A177-3AD203B41FA5}">
                      <a16:colId xmlns:a16="http://schemas.microsoft.com/office/drawing/2014/main" val="1153138140"/>
                    </a:ext>
                  </a:extLst>
                </a:gridCol>
                <a:gridCol w="537050">
                  <a:extLst>
                    <a:ext uri="{9D8B030D-6E8A-4147-A177-3AD203B41FA5}">
                      <a16:colId xmlns:a16="http://schemas.microsoft.com/office/drawing/2014/main" val="3505504325"/>
                    </a:ext>
                  </a:extLst>
                </a:gridCol>
                <a:gridCol w="537050">
                  <a:extLst>
                    <a:ext uri="{9D8B030D-6E8A-4147-A177-3AD203B41FA5}">
                      <a16:colId xmlns:a16="http://schemas.microsoft.com/office/drawing/2014/main" val="1930615255"/>
                    </a:ext>
                  </a:extLst>
                </a:gridCol>
                <a:gridCol w="537050">
                  <a:extLst>
                    <a:ext uri="{9D8B030D-6E8A-4147-A177-3AD203B41FA5}">
                      <a16:colId xmlns:a16="http://schemas.microsoft.com/office/drawing/2014/main" val="1064841248"/>
                    </a:ext>
                  </a:extLst>
                </a:gridCol>
                <a:gridCol w="537050">
                  <a:extLst>
                    <a:ext uri="{9D8B030D-6E8A-4147-A177-3AD203B41FA5}">
                      <a16:colId xmlns:a16="http://schemas.microsoft.com/office/drawing/2014/main" val="686986527"/>
                    </a:ext>
                  </a:extLst>
                </a:gridCol>
                <a:gridCol w="222045">
                  <a:extLst>
                    <a:ext uri="{9D8B030D-6E8A-4147-A177-3AD203B41FA5}">
                      <a16:colId xmlns:a16="http://schemas.microsoft.com/office/drawing/2014/main" val="3714848685"/>
                    </a:ext>
                  </a:extLst>
                </a:gridCol>
                <a:gridCol w="537050">
                  <a:extLst>
                    <a:ext uri="{9D8B030D-6E8A-4147-A177-3AD203B41FA5}">
                      <a16:colId xmlns:a16="http://schemas.microsoft.com/office/drawing/2014/main" val="3931991547"/>
                    </a:ext>
                  </a:extLst>
                </a:gridCol>
                <a:gridCol w="537050">
                  <a:extLst>
                    <a:ext uri="{9D8B030D-6E8A-4147-A177-3AD203B41FA5}">
                      <a16:colId xmlns:a16="http://schemas.microsoft.com/office/drawing/2014/main" val="2682004633"/>
                    </a:ext>
                  </a:extLst>
                </a:gridCol>
                <a:gridCol w="537050">
                  <a:extLst>
                    <a:ext uri="{9D8B030D-6E8A-4147-A177-3AD203B41FA5}">
                      <a16:colId xmlns:a16="http://schemas.microsoft.com/office/drawing/2014/main" val="3484511815"/>
                    </a:ext>
                  </a:extLst>
                </a:gridCol>
              </a:tblGrid>
              <a:tr h="141556">
                <a:tc rowSpan="2">
                  <a:txBody>
                    <a:bodyPr/>
                    <a:lstStyle/>
                    <a:p>
                      <a:pPr marL="0" algn="ctr" defTabSz="914400" rtl="0" eaLnBrk="1" fontAlgn="t" latinLnBrk="0" hangingPunct="1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MX" sz="1000" b="1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Actividad</a:t>
                      </a: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Fase 1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9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endParaRPr lang="es-MX" sz="12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9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endParaRPr lang="es-MX" sz="12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9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endParaRPr lang="es-MX" sz="12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9"/>
                    </a:solidFill>
                  </a:tcPr>
                </a:tc>
                <a:tc gridSpan="12"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Fase 2</a:t>
                      </a: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endParaRPr lang="es-MX" sz="12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endParaRPr lang="es-MX" sz="12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endParaRPr lang="es-MX" sz="12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endParaRPr lang="es-MX" sz="12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endParaRPr lang="es-MX" sz="12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endParaRPr lang="es-MX" sz="12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endParaRPr lang="es-MX" sz="12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endParaRPr lang="es-MX" sz="12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endParaRPr lang="es-MX" sz="12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endParaRPr lang="es-MX" sz="12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endParaRPr lang="es-MX" sz="12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Fase 3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5D5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endParaRPr lang="es-MX" sz="1200" dirty="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5D5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endParaRPr lang="es-MX" sz="1200" dirty="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5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8148904"/>
                  </a:ext>
                </a:extLst>
              </a:tr>
              <a:tr h="242668">
                <a:tc v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 1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 2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 3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 4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 5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 6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 7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 8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 9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 10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 11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 12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 13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 14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 15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 16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 17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 18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07804548"/>
                  </a:ext>
                </a:extLst>
              </a:tr>
              <a:tr h="424669"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0" i="1" u="none" strike="noStrike" dirty="0">
                          <a:solidFill>
                            <a:srgbClr val="548DD4"/>
                          </a:solidFill>
                          <a:effectLst/>
                          <a:latin typeface="Calibri" panose="020F0502020204030204" pitchFamily="34" charset="0"/>
                        </a:rPr>
                        <a:t>Inicio de </a:t>
                      </a:r>
                      <a:r>
                        <a:rPr lang="es-MX" sz="1000" b="0" i="1" u="none" strike="noStrike" dirty="0" err="1">
                          <a:solidFill>
                            <a:srgbClr val="548DD4"/>
                          </a:solidFill>
                          <a:effectLst/>
                          <a:latin typeface="Calibri" panose="020F0502020204030204" pitchFamily="34" charset="0"/>
                        </a:rPr>
                        <a:t>Capston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 dirty="0">
                          <a:effectLst/>
                        </a:rPr>
                      </a:b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 dirty="0">
                          <a:effectLst/>
                        </a:rPr>
                      </a:b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 dirty="0">
                          <a:effectLst/>
                        </a:rPr>
                      </a:b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 dirty="0">
                          <a:effectLst/>
                        </a:rPr>
                      </a:b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 dirty="0">
                          <a:effectLst/>
                        </a:rPr>
                      </a:b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 dirty="0">
                          <a:effectLst/>
                        </a:rPr>
                      </a:b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 dirty="0">
                          <a:effectLst/>
                        </a:rPr>
                      </a:b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 dirty="0">
                          <a:effectLst/>
                        </a:rPr>
                      </a:b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 dirty="0">
                          <a:effectLst/>
                        </a:rPr>
                      </a:b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 dirty="0">
                          <a:effectLst/>
                        </a:rPr>
                      </a:b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7769193"/>
                  </a:ext>
                </a:extLst>
              </a:tr>
              <a:tr h="424669"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0" i="1" u="none" strike="noStrike">
                          <a:solidFill>
                            <a:srgbClr val="548DD4"/>
                          </a:solidFill>
                          <a:effectLst/>
                          <a:latin typeface="Calibri" panose="020F0502020204030204" pitchFamily="34" charset="0"/>
                        </a:rPr>
                        <a:t>Análisis del proyecto</a:t>
                      </a: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 dirty="0">
                          <a:effectLst/>
                        </a:rPr>
                      </a:b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3491501"/>
                  </a:ext>
                </a:extLst>
              </a:tr>
              <a:tr h="424669"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0" i="1" u="none" strike="noStrike" dirty="0">
                          <a:solidFill>
                            <a:srgbClr val="548DD4"/>
                          </a:solidFill>
                          <a:effectLst/>
                          <a:latin typeface="Calibri" panose="020F0502020204030204" pitchFamily="34" charset="0"/>
                        </a:rPr>
                        <a:t>Definición del proyecto y Diseño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 dirty="0">
                          <a:effectLst/>
                        </a:rPr>
                      </a:b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 dirty="0">
                          <a:effectLst/>
                        </a:rPr>
                      </a:b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14530111"/>
                  </a:ext>
                </a:extLst>
              </a:tr>
              <a:tr h="424669"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0" i="1" u="none" strike="noStrike" dirty="0">
                          <a:solidFill>
                            <a:srgbClr val="548DD4"/>
                          </a:solidFill>
                          <a:effectLst/>
                          <a:latin typeface="Calibri" panose="020F0502020204030204" pitchFamily="34" charset="0"/>
                        </a:rPr>
                        <a:t>Análisis de datos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 dirty="0">
                          <a:effectLst/>
                        </a:rPr>
                      </a:b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 dirty="0">
                          <a:effectLst/>
                        </a:rPr>
                      </a:b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 dirty="0">
                          <a:effectLst/>
                        </a:rPr>
                      </a:b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42506623"/>
                  </a:ext>
                </a:extLst>
              </a:tr>
              <a:tr h="424669"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0" i="1" u="none" strike="noStrike" dirty="0">
                          <a:solidFill>
                            <a:srgbClr val="548DD4"/>
                          </a:solidFill>
                          <a:effectLst/>
                          <a:latin typeface="Calibri" panose="020F0502020204030204" pitchFamily="34" charset="0"/>
                        </a:rPr>
                        <a:t>Desarrollo Backend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73810428"/>
                  </a:ext>
                </a:extLst>
              </a:tr>
              <a:tr h="424669"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0" i="1" u="none" strike="noStrike" dirty="0">
                          <a:solidFill>
                            <a:srgbClr val="548DD4"/>
                          </a:solidFill>
                          <a:effectLst/>
                          <a:latin typeface="Calibri" panose="020F0502020204030204" pitchFamily="34" charset="0"/>
                        </a:rPr>
                        <a:t>Desarrollo Frontend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 dirty="0">
                          <a:effectLst/>
                        </a:rPr>
                      </a:b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 dirty="0">
                          <a:effectLst/>
                        </a:rPr>
                      </a:b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 dirty="0">
                          <a:effectLst/>
                        </a:rPr>
                      </a:b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 dirty="0">
                          <a:effectLst/>
                        </a:rPr>
                      </a:b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0536302"/>
                  </a:ext>
                </a:extLst>
              </a:tr>
              <a:tr h="424669"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0" i="1" u="none" strike="noStrike" dirty="0">
                          <a:solidFill>
                            <a:srgbClr val="548DD4"/>
                          </a:solidFill>
                          <a:effectLst/>
                          <a:latin typeface="Calibri" panose="020F0502020204030204" pitchFamily="34" charset="0"/>
                        </a:rPr>
                        <a:t>Integración de datos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 dirty="0">
                          <a:effectLst/>
                        </a:rPr>
                      </a:b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16823829"/>
                  </a:ext>
                </a:extLst>
              </a:tr>
              <a:tr h="424669"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0" i="1" u="none" strike="noStrike" dirty="0">
                          <a:solidFill>
                            <a:srgbClr val="548DD4"/>
                          </a:solidFill>
                          <a:effectLst/>
                          <a:latin typeface="Calibri" panose="020F0502020204030204" pitchFamily="34" charset="0"/>
                        </a:rPr>
                        <a:t>Gestión de proyecto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 dirty="0">
                          <a:effectLst/>
                        </a:rPr>
                      </a:b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16942975"/>
                  </a:ext>
                </a:extLst>
              </a:tr>
              <a:tr h="424669"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0" i="1" u="none" strike="noStrike" dirty="0">
                          <a:solidFill>
                            <a:srgbClr val="548DD4"/>
                          </a:solidFill>
                          <a:effectLst/>
                          <a:latin typeface="Calibri" panose="020F0502020204030204" pitchFamily="34" charset="0"/>
                        </a:rPr>
                        <a:t>Presentación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98001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16979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7F86D572-6D9F-34B1-D761-82CBA320A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Conclusión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CCFE0C24-7C80-7FF8-6313-55EAEC01D3F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s-ES" dirty="0"/>
              <a:t>El proyecto entregará una </a:t>
            </a:r>
            <a:r>
              <a:rPr lang="es-ES" b="1" dirty="0"/>
              <a:t>herramienta tecnológica accesible y confiable</a:t>
            </a:r>
            <a:r>
              <a:rPr lang="es-ES" dirty="0"/>
              <a:t> para consumidores, pymes e instituciones. Permitirá </a:t>
            </a:r>
            <a:r>
              <a:rPr lang="es-ES" b="1" dirty="0"/>
              <a:t>analizar tendencias y comparar precios</a:t>
            </a:r>
            <a:r>
              <a:rPr lang="es-ES" dirty="0"/>
              <a:t> de alimentos, fomentando la </a:t>
            </a:r>
            <a:r>
              <a:rPr lang="es-ES" b="1" dirty="0"/>
              <a:t>transparencia y la toma de decisiones informadas</a:t>
            </a:r>
            <a:r>
              <a:rPr lang="es-ES" dirty="0"/>
              <a:t>. Además, fortalece las competencias del Ingeniero en Informática en desarrollo web, análisis de datos y gestión de proyectos.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C029F73-2613-29C1-68E6-6AC6215907E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9A01C0A-2BB6-49E7-91A3-DCB9F9F59583}" type="slidenum">
              <a:rPr lang="en-US" smtClean="0"/>
              <a:pPr rtl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97613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366A12F8-DD2F-AE73-677F-D5310D6D5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9560" y="3010232"/>
            <a:ext cx="5985159" cy="1594507"/>
          </a:xfrm>
        </p:spPr>
        <p:txBody>
          <a:bodyPr rtlCol="0"/>
          <a:lstStyle/>
          <a:p>
            <a:pPr rtl="0"/>
            <a:r>
              <a:rPr lang="es" sz="8800" dirty="0"/>
              <a:t>MUCHAS</a:t>
            </a:r>
            <a:r>
              <a:rPr lang="es" dirty="0"/>
              <a:t> </a:t>
            </a:r>
            <a:r>
              <a:rPr lang="es" sz="4800" dirty="0"/>
              <a:t>GRACIAS</a:t>
            </a:r>
            <a:endParaRPr lang="es" dirty="0"/>
          </a:p>
        </p:txBody>
      </p:sp>
    </p:spTree>
    <p:extLst>
      <p:ext uri="{BB962C8B-B14F-4D97-AF65-F5344CB8AC3E}">
        <p14:creationId xmlns:p14="http://schemas.microsoft.com/office/powerpoint/2010/main" val="10237834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D3B7B0AB-7E6D-621B-43E7-5825A6443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873252"/>
            <a:ext cx="6839712" cy="1746504"/>
          </a:xfrm>
        </p:spPr>
        <p:txBody>
          <a:bodyPr rtlCol="0" anchor="b"/>
          <a:lstStyle/>
          <a:p>
            <a:pPr rtl="0"/>
            <a:r>
              <a:rPr lang="es-ES" dirty="0"/>
              <a:t>integrantes</a:t>
            </a:r>
            <a:endParaRPr lang="es" dirty="0"/>
          </a:p>
        </p:txBody>
      </p:sp>
      <p:sp>
        <p:nvSpPr>
          <p:cNvPr id="4" name="Marcador de texto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 txBox="1">
            <a:spLocks/>
          </p:cNvSpPr>
          <p:nvPr/>
        </p:nvSpPr>
        <p:spPr>
          <a:xfrm>
            <a:off x="10053484" y="1345217"/>
            <a:ext cx="1712131" cy="1746504"/>
          </a:xfrm>
          <a:prstGeom prst="ellipse">
            <a:avLst/>
          </a:prstGeom>
          <a:solidFill>
            <a:schemeClr val="accent1">
              <a:alpha val="72000"/>
            </a:schemeClr>
          </a:solidFill>
        </p:spPr>
        <p:txBody>
          <a:bodyPr rtlCol="0"/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300" b="0" i="0" kern="1200">
                <a:solidFill>
                  <a:schemeClr val="accent1">
                    <a:alpha val="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es" dirty="0"/>
              <a:t>Haga clic para modificar los estilos de texto del patrón</a:t>
            </a:r>
          </a:p>
        </p:txBody>
      </p:sp>
      <p:sp>
        <p:nvSpPr>
          <p:cNvPr id="8" name="Marcador de texto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 txBox="1">
            <a:spLocks/>
          </p:cNvSpPr>
          <p:nvPr/>
        </p:nvSpPr>
        <p:spPr>
          <a:xfrm>
            <a:off x="4970207" y="0"/>
            <a:ext cx="371815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 rtlCol="0"/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300" b="0" i="0" kern="1200">
                <a:solidFill>
                  <a:schemeClr val="accent1">
                    <a:alpha val="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es" dirty="0"/>
              <a:t>Haga clic para modificar los estilos de texto del patrón</a:t>
            </a:r>
          </a:p>
        </p:txBody>
      </p:sp>
      <p:sp>
        <p:nvSpPr>
          <p:cNvPr id="16" name="Marcador de número de diapositiva 15">
            <a:extLst>
              <a:ext uri="{FF2B5EF4-FFF2-40B4-BE49-F238E27FC236}">
                <a16:creationId xmlns:a16="http://schemas.microsoft.com/office/drawing/2014/main" id="{CCB2D080-C33E-7ABA-4BFC-D6F8F922FF1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en-US" smtClean="0"/>
              <a:pPr rtl="0"/>
              <a:t>2</a:t>
            </a:fld>
            <a:endParaRPr lang="en-US" dirty="0"/>
          </a:p>
        </p:txBody>
      </p:sp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FB2A34B9-509F-B53F-25B6-F7D5977E35F8}"/>
              </a:ext>
            </a:extLst>
          </p:cNvPr>
          <p:cNvSpPr/>
          <p:nvPr/>
        </p:nvSpPr>
        <p:spPr>
          <a:xfrm>
            <a:off x="789819" y="1850748"/>
            <a:ext cx="1131704" cy="1240973"/>
          </a:xfrm>
          <a:prstGeom prst="roundRect">
            <a:avLst>
              <a:gd name="adj" fmla="val 10000"/>
            </a:avLst>
          </a:prstGeom>
          <a:blipFill>
            <a:blip r:embed="rId3"/>
            <a:srcRect/>
            <a:stretch>
              <a:fillRect l="-5000" r="-5000"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s-ES"/>
          </a:p>
        </p:txBody>
      </p:sp>
      <p:sp>
        <p:nvSpPr>
          <p:cNvPr id="15" name="Rectángulo: esquinas redondeadas 14">
            <a:extLst>
              <a:ext uri="{FF2B5EF4-FFF2-40B4-BE49-F238E27FC236}">
                <a16:creationId xmlns:a16="http://schemas.microsoft.com/office/drawing/2014/main" id="{5F92488F-14A9-133A-E493-772FA4EF5682}"/>
              </a:ext>
            </a:extLst>
          </p:cNvPr>
          <p:cNvSpPr/>
          <p:nvPr/>
        </p:nvSpPr>
        <p:spPr>
          <a:xfrm>
            <a:off x="789819" y="3429000"/>
            <a:ext cx="1131704" cy="1240973"/>
          </a:xfrm>
          <a:prstGeom prst="roundRect">
            <a:avLst>
              <a:gd name="adj" fmla="val 10000"/>
            </a:avLst>
          </a:prstGeom>
          <a:blipFill>
            <a:blip r:embed="rId4"/>
            <a:srcRect/>
            <a:stretch>
              <a:fillRect l="-5000" r="-5000"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s-ES"/>
          </a:p>
        </p:txBody>
      </p:sp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39D106D6-04D7-F80D-01BA-1FDD18AC4FCD}"/>
              </a:ext>
            </a:extLst>
          </p:cNvPr>
          <p:cNvSpPr/>
          <p:nvPr/>
        </p:nvSpPr>
        <p:spPr>
          <a:xfrm>
            <a:off x="807031" y="5007252"/>
            <a:ext cx="1131704" cy="1283817"/>
          </a:xfrm>
          <a:prstGeom prst="roundRect">
            <a:avLst>
              <a:gd name="adj" fmla="val 10000"/>
            </a:avLst>
          </a:prstGeom>
          <a:blipFill>
            <a:blip r:embed="rId5"/>
            <a:srcRect/>
            <a:stretch>
              <a:fillRect l="-7000" r="-7000"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s-ES"/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58CD4FE9-2D17-B631-C834-25F3200B567E}"/>
              </a:ext>
            </a:extLst>
          </p:cNvPr>
          <p:cNvSpPr txBox="1"/>
          <p:nvPr/>
        </p:nvSpPr>
        <p:spPr>
          <a:xfrm>
            <a:off x="2138516" y="1850748"/>
            <a:ext cx="395748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Ítalo Navarrete</a:t>
            </a:r>
          </a:p>
          <a:p>
            <a:endParaRPr lang="es-ES" dirty="0"/>
          </a:p>
          <a:p>
            <a:pPr lvl="0"/>
            <a:r>
              <a:rPr lang="es-CL" dirty="0"/>
              <a:t>Rol: Desarrollador </a:t>
            </a:r>
            <a:r>
              <a:rPr lang="es-CL" dirty="0" err="1"/>
              <a:t>Frontend</a:t>
            </a:r>
            <a:endParaRPr lang="es-CL" dirty="0"/>
          </a:p>
          <a:p>
            <a:pPr lvl="0"/>
            <a:r>
              <a:rPr lang="es-CL" dirty="0"/>
              <a:t>Cargo: Ingeniero en informática</a:t>
            </a:r>
          </a:p>
          <a:p>
            <a:endParaRPr lang="es-ES" dirty="0"/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E2227126-87BF-3906-3C52-2BB9C0F435FB}"/>
              </a:ext>
            </a:extLst>
          </p:cNvPr>
          <p:cNvSpPr txBox="1"/>
          <p:nvPr/>
        </p:nvSpPr>
        <p:spPr>
          <a:xfrm>
            <a:off x="2073923" y="3328076"/>
            <a:ext cx="395748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Gustavo Cartes</a:t>
            </a:r>
          </a:p>
          <a:p>
            <a:endParaRPr lang="es-ES" dirty="0"/>
          </a:p>
          <a:p>
            <a:pPr lvl="0"/>
            <a:r>
              <a:rPr lang="es-MX" dirty="0"/>
              <a:t>Rol: Desarrollador </a:t>
            </a:r>
            <a:r>
              <a:rPr lang="es-MX" dirty="0" err="1"/>
              <a:t>Backend</a:t>
            </a:r>
            <a:endParaRPr lang="es-CL" dirty="0"/>
          </a:p>
          <a:p>
            <a:pPr lvl="0"/>
            <a:r>
              <a:rPr lang="es-CL" dirty="0"/>
              <a:t>Cargo: Consultor Técnico</a:t>
            </a:r>
          </a:p>
          <a:p>
            <a:endParaRPr lang="es-ES" dirty="0"/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BCDD48D2-6CE9-FB99-41FE-A26346DE39AF}"/>
              </a:ext>
            </a:extLst>
          </p:cNvPr>
          <p:cNvSpPr txBox="1"/>
          <p:nvPr/>
        </p:nvSpPr>
        <p:spPr>
          <a:xfrm>
            <a:off x="2085530" y="4910496"/>
            <a:ext cx="395748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Daniel Stari</a:t>
            </a:r>
          </a:p>
          <a:p>
            <a:endParaRPr lang="es-ES" dirty="0"/>
          </a:p>
          <a:p>
            <a:pPr lvl="0"/>
            <a:r>
              <a:rPr lang="es-CL" dirty="0"/>
              <a:t>Rol: Desarrollador </a:t>
            </a:r>
            <a:r>
              <a:rPr lang="es-CL" dirty="0" err="1"/>
              <a:t>Frontend</a:t>
            </a:r>
            <a:endParaRPr lang="es-CL" dirty="0"/>
          </a:p>
          <a:p>
            <a:pPr lvl="0"/>
            <a:r>
              <a:rPr lang="es-CL" dirty="0"/>
              <a:t>Cargo: Ingeniero en informática</a:t>
            </a:r>
          </a:p>
          <a:p>
            <a:endParaRPr lang="es-ES" dirty="0"/>
          </a:p>
        </p:txBody>
      </p:sp>
      <p:sp>
        <p:nvSpPr>
          <p:cNvPr id="22" name="Marcador de texto 10">
            <a:extLst>
              <a:ext uri="{FF2B5EF4-FFF2-40B4-BE49-F238E27FC236}">
                <a16:creationId xmlns:a16="http://schemas.microsoft.com/office/drawing/2014/main" id="{5D61A79F-983A-0D70-067E-9ECB12D06C32}"/>
              </a:ext>
            </a:extLst>
          </p:cNvPr>
          <p:cNvSpPr txBox="1">
            <a:spLocks/>
          </p:cNvSpPr>
          <p:nvPr/>
        </p:nvSpPr>
        <p:spPr>
          <a:xfrm>
            <a:off x="8994648" y="4398496"/>
            <a:ext cx="839724" cy="813816"/>
          </a:xfrm>
          <a:prstGeom prst="ellipse">
            <a:avLst/>
          </a:prstGeom>
          <a:solidFill>
            <a:schemeClr val="accent1">
              <a:alpha val="72000"/>
            </a:schemeClr>
          </a:solidFill>
        </p:spPr>
        <p:txBody>
          <a:bodyPr rtlCol="0"/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300" b="0" i="0" kern="1200">
                <a:solidFill>
                  <a:schemeClr val="accent1">
                    <a:alpha val="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es" dirty="0"/>
              <a:t>Haga clic para modificar los estilos de texto del patrón</a:t>
            </a:r>
          </a:p>
        </p:txBody>
      </p:sp>
      <p:sp>
        <p:nvSpPr>
          <p:cNvPr id="24" name="Marcador de texto 10">
            <a:extLst>
              <a:ext uri="{FF2B5EF4-FFF2-40B4-BE49-F238E27FC236}">
                <a16:creationId xmlns:a16="http://schemas.microsoft.com/office/drawing/2014/main" id="{72B76CBD-C4ED-F28C-9BB1-6CC6627323F1}"/>
              </a:ext>
            </a:extLst>
          </p:cNvPr>
          <p:cNvSpPr txBox="1">
            <a:spLocks/>
          </p:cNvSpPr>
          <p:nvPr/>
        </p:nvSpPr>
        <p:spPr>
          <a:xfrm>
            <a:off x="9142476" y="2900991"/>
            <a:ext cx="818573" cy="854169"/>
          </a:xfrm>
          <a:prstGeom prst="ellipse">
            <a:avLst/>
          </a:prstGeom>
          <a:solidFill>
            <a:schemeClr val="accent1">
              <a:alpha val="72000"/>
            </a:schemeClr>
          </a:solidFill>
        </p:spPr>
        <p:txBody>
          <a:bodyPr rtlCol="0"/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300" b="0" i="0" kern="1200">
                <a:solidFill>
                  <a:schemeClr val="accent1">
                    <a:alpha val="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es" dirty="0"/>
              <a:t>Haga clic para modificar los estilos de texto del patrón</a:t>
            </a:r>
          </a:p>
        </p:txBody>
      </p:sp>
      <p:sp>
        <p:nvSpPr>
          <p:cNvPr id="25" name="Marcador de texto 10">
            <a:extLst>
              <a:ext uri="{FF2B5EF4-FFF2-40B4-BE49-F238E27FC236}">
                <a16:creationId xmlns:a16="http://schemas.microsoft.com/office/drawing/2014/main" id="{E132C213-9AA7-4B35-A728-EEDADF5F6E1C}"/>
              </a:ext>
            </a:extLst>
          </p:cNvPr>
          <p:cNvSpPr txBox="1">
            <a:spLocks/>
          </p:cNvSpPr>
          <p:nvPr/>
        </p:nvSpPr>
        <p:spPr>
          <a:xfrm>
            <a:off x="228311" y="5824728"/>
            <a:ext cx="371815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 rtlCol="0"/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300" b="0" i="0" kern="1200">
                <a:solidFill>
                  <a:schemeClr val="accent1">
                    <a:alpha val="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es" dirty="0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42784012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F8CA0173-29FD-AFA2-C4D4-F4CAD9BFA9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3408" y="-454532"/>
            <a:ext cx="5093208" cy="2189223"/>
          </a:xfrm>
        </p:spPr>
        <p:txBody>
          <a:bodyPr rtlCol="0"/>
          <a:lstStyle/>
          <a:p>
            <a:pPr rtl="0"/>
            <a:r>
              <a:rPr lang="es" dirty="0"/>
              <a:t>contexto</a:t>
            </a:r>
          </a:p>
        </p:txBody>
      </p:sp>
      <p:pic>
        <p:nvPicPr>
          <p:cNvPr id="14" name="Marcador de posición de imagen 13" descr="Primer plano de la imagen abstracta">
            <a:extLst>
              <a:ext uri="{FF2B5EF4-FFF2-40B4-BE49-F238E27FC236}">
                <a16:creationId xmlns:a16="http://schemas.microsoft.com/office/drawing/2014/main" id="{B603978A-003D-ECA6-02D2-260C6A3BC3F4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 l="85" r="85"/>
          <a:stretch/>
        </p:blipFill>
        <p:spPr>
          <a:xfrm>
            <a:off x="832104" y="640080"/>
            <a:ext cx="4727448" cy="5559552"/>
          </a:xfrm>
        </p:spPr>
      </p:pic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72784" y="2272284"/>
            <a:ext cx="5513832" cy="2313432"/>
          </a:xfrm>
        </p:spPr>
        <p:txBody>
          <a:bodyPr rtlCol="0" anchor="t"/>
          <a:lstStyle/>
          <a:p>
            <a:r>
              <a:rPr lang="es-ES" dirty="0"/>
              <a:t>En Chile, la información de precios de alimentos está dispersa: ODEPA publica datos en formatos técnicos difíciles de interpretar y los supermercados muestran precios solo en sus portales individuales. Esto dificulta que consumidores y pequeñas empresas accedan a información clara y centralizada para comparar productos y tomar decisiones informadas.</a:t>
            </a:r>
            <a:endParaRPr lang="es" dirty="0"/>
          </a:p>
        </p:txBody>
      </p:sp>
    </p:spTree>
    <p:extLst>
      <p:ext uri="{BB962C8B-B14F-4D97-AF65-F5344CB8AC3E}">
        <p14:creationId xmlns:p14="http://schemas.microsoft.com/office/powerpoint/2010/main" val="612500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CD3C5A-CEA8-6DDC-B3F1-41D07C4FA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3407" y="-109729"/>
            <a:ext cx="5093208" cy="2816352"/>
          </a:xfrm>
        </p:spPr>
        <p:txBody>
          <a:bodyPr rtlCol="0"/>
          <a:lstStyle/>
          <a:p>
            <a:pPr rtl="0"/>
            <a:r>
              <a:rPr lang="es-ES" sz="4000" dirty="0"/>
              <a:t>O</a:t>
            </a:r>
            <a:r>
              <a:rPr lang="es" sz="4000" dirty="0"/>
              <a:t>bjetivo general</a:t>
            </a:r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0E8B56C7-C38F-E96E-3C19-8ACF8AF9E7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93407" y="3429000"/>
            <a:ext cx="4987315" cy="1956816"/>
          </a:xfrm>
        </p:spPr>
        <p:txBody>
          <a:bodyPr rtlCol="0"/>
          <a:lstStyle/>
          <a:p>
            <a:r>
              <a:rPr lang="es-ES" sz="2400" dirty="0"/>
              <a:t>Desarrollar una </a:t>
            </a:r>
            <a:r>
              <a:rPr lang="es-ES" sz="2400" b="1" dirty="0"/>
              <a:t>plataforma web</a:t>
            </a:r>
            <a:r>
              <a:rPr lang="es-ES" sz="2400" dirty="0"/>
              <a:t> que integre datos históricos de ODEPA y precios actuales de supermercados, permitiendo a los usuarios </a:t>
            </a:r>
            <a:r>
              <a:rPr lang="es-ES" sz="2400" b="1" dirty="0"/>
              <a:t>analizar tendencias, comparar productos y apoyar la toma de decisiones informadas</a:t>
            </a:r>
            <a:r>
              <a:rPr lang="es-ES" sz="2400" dirty="0"/>
              <a:t>.</a:t>
            </a:r>
            <a:endParaRPr lang="es" sz="2400" dirty="0"/>
          </a:p>
        </p:txBody>
      </p:sp>
    </p:spTree>
    <p:extLst>
      <p:ext uri="{BB962C8B-B14F-4D97-AF65-F5344CB8AC3E}">
        <p14:creationId xmlns:p14="http://schemas.microsoft.com/office/powerpoint/2010/main" val="25216153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087F8D88-DE22-2DE5-BF64-9FC10B8DC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s-ES" dirty="0"/>
              <a:t>Objetivos Específicos</a:t>
            </a:r>
            <a:endParaRPr lang="en-US" dirty="0"/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F74321E3-704E-37A8-CFB9-768FCE6AD75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rtlCol="0"/>
          <a:lstStyle/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s-ES" sz="2000" dirty="0"/>
              <a:t>Levantar y definir requerimientos del sistema.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s-ES" sz="2000" dirty="0"/>
              <a:t>Analizar la problemática y el contexto del proyecto.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s-ES" sz="2000" dirty="0"/>
              <a:t>Diseñar la arquitectura de la solución.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s-ES" sz="2000" dirty="0"/>
              <a:t>Procesar y normalizar datos de </a:t>
            </a:r>
            <a:r>
              <a:rPr lang="es-ES" sz="2000" dirty="0" err="1"/>
              <a:t>ODEPA.Desarrollar</a:t>
            </a:r>
            <a:r>
              <a:rPr lang="es-ES" sz="2000" dirty="0"/>
              <a:t> el </a:t>
            </a:r>
            <a:r>
              <a:rPr lang="es-ES" sz="2000" dirty="0" err="1"/>
              <a:t>backend</a:t>
            </a:r>
            <a:r>
              <a:rPr lang="es-ES" sz="2000" dirty="0"/>
              <a:t> en Django/DRF.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s-ES" sz="2000" dirty="0"/>
              <a:t>Implementar el </a:t>
            </a:r>
            <a:r>
              <a:rPr lang="es-ES" sz="2000" dirty="0" err="1"/>
              <a:t>frontend</a:t>
            </a:r>
            <a:r>
              <a:rPr lang="es-ES" sz="2000" dirty="0"/>
              <a:t> con </a:t>
            </a:r>
            <a:r>
              <a:rPr lang="es-ES" sz="2000" dirty="0" err="1"/>
              <a:t>dashboards</a:t>
            </a:r>
            <a:r>
              <a:rPr lang="es-ES" sz="2000" dirty="0"/>
              <a:t> interactivos.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s-ES" sz="2000" dirty="0"/>
              <a:t>Integrar precios actuales de supermercados mediante </a:t>
            </a:r>
            <a:r>
              <a:rPr lang="es-ES" sz="2000" dirty="0" err="1"/>
              <a:t>scraping</a:t>
            </a:r>
            <a:r>
              <a:rPr lang="es-ES" sz="2000" dirty="0"/>
              <a:t>.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s-ES" sz="2000" dirty="0"/>
              <a:t>Definir y aplicar pruebas de </a:t>
            </a:r>
            <a:r>
              <a:rPr lang="es-ES" sz="2000" dirty="0" err="1"/>
              <a:t>aceptación.Realizar</a:t>
            </a:r>
            <a:r>
              <a:rPr lang="es-ES" sz="2000" dirty="0"/>
              <a:t> el despliegue en servidor.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s-ES" sz="2000" dirty="0"/>
              <a:t>Elaborar la documentación e informe final.</a:t>
            </a:r>
            <a:endParaRPr lang="en-US" sz="2000" dirty="0"/>
          </a:p>
        </p:txBody>
      </p:sp>
      <p:sp>
        <p:nvSpPr>
          <p:cNvPr id="12" name="Marcador de número de diapositiva 11">
            <a:extLst>
              <a:ext uri="{FF2B5EF4-FFF2-40B4-BE49-F238E27FC236}">
                <a16:creationId xmlns:a16="http://schemas.microsoft.com/office/drawing/2014/main" id="{A8CBBE5F-9A1C-95FF-B955-8D818F3A20E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en-US" smtClean="0"/>
              <a:pPr rtl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20983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EEA49A-DC7C-9C4F-2F9A-564E195C5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879" y="868680"/>
            <a:ext cx="5616266" cy="2157984"/>
          </a:xfrm>
        </p:spPr>
        <p:txBody>
          <a:bodyPr rtlCol="0" anchor="t"/>
          <a:lstStyle/>
          <a:p>
            <a:r>
              <a:rPr lang="es-ES" dirty="0"/>
              <a:t>Fundamentos</a:t>
            </a:r>
            <a:endParaRPr lang="es" dirty="0"/>
          </a:p>
        </p:txBody>
      </p:sp>
      <p:pic>
        <p:nvPicPr>
          <p:cNvPr id="23" name="Marcador de posición de imagen 22" descr="Vista de los rascacielos de la ciudad mirando hacia arriba">
            <a:extLst>
              <a:ext uri="{FF2B5EF4-FFF2-40B4-BE49-F238E27FC236}">
                <a16:creationId xmlns:a16="http://schemas.microsoft.com/office/drawing/2014/main" id="{EA0720B9-8012-11BC-9281-4F57A58FAD3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523" r="523"/>
          <a:stretch/>
        </p:blipFill>
        <p:spPr>
          <a:xfrm>
            <a:off x="0" y="3159126"/>
            <a:ext cx="4577463" cy="3698875"/>
          </a:xfrm>
        </p:spPr>
      </p:pic>
      <p:sp>
        <p:nvSpPr>
          <p:cNvPr id="10" name="Marcador de posición de contenido 9">
            <a:extLst>
              <a:ext uri="{FF2B5EF4-FFF2-40B4-BE49-F238E27FC236}">
                <a16:creationId xmlns:a16="http://schemas.microsoft.com/office/drawing/2014/main" id="{6716CAA9-374B-601A-A4B6-6F92CD182236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6729984" y="786383"/>
            <a:ext cx="4617720" cy="5504685"/>
          </a:xfrm>
        </p:spPr>
        <p:txBody>
          <a:bodyPr rtlCol="0">
            <a:normAutofit/>
          </a:bodyPr>
          <a:lstStyle/>
          <a:p>
            <a:r>
              <a:rPr lang="es-ES" b="0" dirty="0"/>
              <a:t>El proyecto responde a la necesidad de contar con información clara y centralizada sobre los precios de alimentos en Chile. A través de una plataforma web, se integrarán datos oficiales de ODEPA y precios actuales de supermercados, entregando una herramienta que aporta transparencia, apoyo a la toma de decisiones y pertinencia con el perfil del Ingeniero en Informática, al aplicar desarrollo web, bases de datos, análisis de datos y gestión de proyectos.</a:t>
            </a:r>
            <a:endParaRPr lang="en-US" b="0" dirty="0"/>
          </a:p>
        </p:txBody>
      </p:sp>
      <p:sp>
        <p:nvSpPr>
          <p:cNvPr id="27" name="Marcador de número de diapositiva 26">
            <a:extLst>
              <a:ext uri="{FF2B5EF4-FFF2-40B4-BE49-F238E27FC236}">
                <a16:creationId xmlns:a16="http://schemas.microsoft.com/office/drawing/2014/main" id="{A4B6E0DA-DEBF-CAD7-638D-5FAC6A83CE3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 rtlCol="0"/>
          <a:lstStyle/>
          <a:p>
            <a:pPr rtl="0"/>
            <a:fld id="{09A01C0A-2BB6-49E7-91A3-DCB9F9F59583}" type="slidenum">
              <a:rPr lang="en-US" smtClean="0"/>
              <a:pPr rtl="0"/>
              <a:t>6</a:t>
            </a:fld>
            <a:endParaRPr lang="en-US" dirty="0"/>
          </a:p>
        </p:txBody>
      </p:sp>
      <p:sp>
        <p:nvSpPr>
          <p:cNvPr id="26" name="Elipse 25">
            <a:extLst>
              <a:ext uri="{FF2B5EF4-FFF2-40B4-BE49-F238E27FC236}">
                <a16:creationId xmlns:a16="http://schemas.microsoft.com/office/drawing/2014/main" id="{3B5704EA-7A65-5CC2-D428-F28396B0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81346" y="2724345"/>
            <a:ext cx="1292298" cy="1292298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37600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2C097A-775B-08E5-6C81-5BA1BCE9A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0"/>
            <a:ext cx="10122632" cy="1307592"/>
          </a:xfrm>
        </p:spPr>
        <p:txBody>
          <a:bodyPr rtlCol="0"/>
          <a:lstStyle/>
          <a:p>
            <a:r>
              <a:rPr lang="es-ES" dirty="0"/>
              <a:t>Descripción del Proyecto</a:t>
            </a:r>
            <a:endParaRPr lang="es" dirty="0"/>
          </a:p>
        </p:txBody>
      </p:sp>
      <p:sp>
        <p:nvSpPr>
          <p:cNvPr id="3" name="Marcador de posición de contenido 2">
            <a:extLst>
              <a:ext uri="{FF2B5EF4-FFF2-40B4-BE49-F238E27FC236}">
                <a16:creationId xmlns:a16="http://schemas.microsoft.com/office/drawing/2014/main" id="{58037C43-2A58-4D8F-4B88-9D5CBE782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837944"/>
            <a:ext cx="10085832" cy="1426464"/>
          </a:xfrm>
        </p:spPr>
        <p:txBody>
          <a:bodyPr rtlCol="0"/>
          <a:lstStyle/>
          <a:p>
            <a:pPr lvl="0"/>
            <a:r>
              <a:rPr lang="es-ES" dirty="0"/>
              <a:t>El proyecto consiste en una </a:t>
            </a:r>
            <a:r>
              <a:rPr lang="es-ES" b="1" dirty="0"/>
              <a:t>plataforma web</a:t>
            </a:r>
            <a:r>
              <a:rPr lang="es-ES" dirty="0"/>
              <a:t> que procesa datos históricos de ODEPA para mostrar la evolución de precios mediante </a:t>
            </a:r>
            <a:r>
              <a:rPr lang="es-ES" dirty="0" err="1"/>
              <a:t>dashboards</a:t>
            </a:r>
            <a:r>
              <a:rPr lang="es-ES" dirty="0"/>
              <a:t> interactivos, e integra de forma complementaria los precios actuales de supermercados para permitir comparaciones de productos y canastas básicas.</a:t>
            </a:r>
            <a:endParaRPr lang="en-US" dirty="0"/>
          </a:p>
        </p:txBody>
      </p:sp>
      <p:graphicFrame>
        <p:nvGraphicFramePr>
          <p:cNvPr id="7" name="Marcador de contenido 4" descr="Elemento gráfico SmartArt de proceso cheurón básico">
            <a:extLst>
              <a:ext uri="{FF2B5EF4-FFF2-40B4-BE49-F238E27FC236}">
                <a16:creationId xmlns:a16="http://schemas.microsoft.com/office/drawing/2014/main" id="{25034E95-5946-A554-4D38-9515B8B69D7E}"/>
              </a:ext>
            </a:extLst>
          </p:cNvPr>
          <p:cNvGraphicFramePr>
            <a:graphicFrameLocks noGrp="1"/>
          </p:cNvGraphicFramePr>
          <p:nvPr>
            <p:ph sz="half" idx="12"/>
            <p:extLst>
              <p:ext uri="{D42A27DB-BD31-4B8C-83A1-F6EECF244321}">
                <p14:modId xmlns:p14="http://schemas.microsoft.com/office/powerpoint/2010/main" val="4047351255"/>
              </p:ext>
            </p:extLst>
          </p:nvPr>
        </p:nvGraphicFramePr>
        <p:xfrm>
          <a:off x="850900" y="3949700"/>
          <a:ext cx="10085388" cy="23320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Marcador de posición de número de diapositiva 4">
            <a:extLst>
              <a:ext uri="{FF2B5EF4-FFF2-40B4-BE49-F238E27FC236}">
                <a16:creationId xmlns:a16="http://schemas.microsoft.com/office/drawing/2014/main" id="{9CE23B6C-8A52-6407-0C43-F01FB97CFD9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 rtlCol="0"/>
          <a:lstStyle/>
          <a:p>
            <a:pPr rtl="0"/>
            <a:fld id="{09A01C0A-2BB6-49E7-91A3-DCB9F9F59583}" type="slidenum">
              <a:rPr lang="en-US" smtClean="0"/>
              <a:pPr rtl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2995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17B9D3-A88A-5F79-3CD7-7112379E4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0"/>
            <a:ext cx="10122632" cy="1307592"/>
          </a:xfrm>
        </p:spPr>
        <p:txBody>
          <a:bodyPr rtlCol="0"/>
          <a:lstStyle/>
          <a:p>
            <a:r>
              <a:rPr lang="es-ES" dirty="0"/>
              <a:t>Metodología</a:t>
            </a:r>
            <a:endParaRPr lang="es" dirty="0"/>
          </a:p>
        </p:txBody>
      </p:sp>
      <p:sp>
        <p:nvSpPr>
          <p:cNvPr id="3" name="Marcador de posición de contenido 2">
            <a:extLst>
              <a:ext uri="{FF2B5EF4-FFF2-40B4-BE49-F238E27FC236}">
                <a16:creationId xmlns:a16="http://schemas.microsoft.com/office/drawing/2014/main" id="{315092CE-B028-71A6-C0A0-FB94C591E9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837944"/>
            <a:ext cx="10808208" cy="4270248"/>
          </a:xfrm>
        </p:spPr>
        <p:txBody>
          <a:bodyPr rtlCol="0"/>
          <a:lstStyle/>
          <a:p>
            <a:r>
              <a:rPr lang="es-ES" b="0" dirty="0"/>
              <a:t>Se aplicará la metodología en cascada, organizando el trabajo en fases secuenciales: levantamiento de requerimientos, diseño, desarrollo, integración, pruebas y despliegue. Cada etapa debe completarse antes de avanzar a la siguiente, asegurando orden y trazabilidad.</a:t>
            </a:r>
            <a:endParaRPr lang="en-US" b="0" dirty="0"/>
          </a:p>
        </p:txBody>
      </p:sp>
      <p:sp>
        <p:nvSpPr>
          <p:cNvPr id="5" name="Marcador de posición de número de diapositiva 4">
            <a:extLst>
              <a:ext uri="{FF2B5EF4-FFF2-40B4-BE49-F238E27FC236}">
                <a16:creationId xmlns:a16="http://schemas.microsoft.com/office/drawing/2014/main" id="{0F096C5E-DC1F-D26B-A71E-5322020B8A7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 rtlCol="0"/>
          <a:lstStyle/>
          <a:p>
            <a:pPr rtl="0"/>
            <a:fld id="{09A01C0A-2BB6-49E7-91A3-DCB9F9F59583}" type="slidenum">
              <a:rPr lang="en-US" smtClean="0"/>
              <a:pPr rtl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29830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2FB9C5-183A-3556-D047-215BDB00B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0"/>
            <a:ext cx="10122632" cy="1307592"/>
          </a:xfrm>
        </p:spPr>
        <p:txBody>
          <a:bodyPr rtlCol="0"/>
          <a:lstStyle/>
          <a:p>
            <a:r>
              <a:rPr lang="es-ES" dirty="0"/>
              <a:t>Plan de Trabajo</a:t>
            </a:r>
            <a:endParaRPr lang="es" dirty="0"/>
          </a:p>
        </p:txBody>
      </p:sp>
      <p:sp>
        <p:nvSpPr>
          <p:cNvPr id="8" name="Marcador de número de diapositiva 7">
            <a:extLst>
              <a:ext uri="{FF2B5EF4-FFF2-40B4-BE49-F238E27FC236}">
                <a16:creationId xmlns:a16="http://schemas.microsoft.com/office/drawing/2014/main" id="{20003034-4367-3A30-B08B-22F07E87A6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 rtlCol="0"/>
          <a:lstStyle/>
          <a:p>
            <a:pPr rtl="0"/>
            <a:fld id="{09A01C0A-2BB6-49E7-91A3-DCB9F9F59583}" type="slidenum">
              <a:rPr lang="en-US" smtClean="0"/>
              <a:pPr rtl="0"/>
              <a:t>9</a:t>
            </a:fld>
            <a:endParaRPr lang="en-US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078B05B0-A077-BF07-EA2F-92EF021648C7}"/>
              </a:ext>
            </a:extLst>
          </p:cNvPr>
          <p:cNvSpPr txBox="1"/>
          <p:nvPr/>
        </p:nvSpPr>
        <p:spPr>
          <a:xfrm>
            <a:off x="432928" y="2274837"/>
            <a:ext cx="10957559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s-ES" sz="2800" b="1" dirty="0"/>
              <a:t>El plan incluye las actividades principales: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2800" dirty="0"/>
              <a:t> Levantamiento de requerimientos y análisis de la problemática.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2800" dirty="0"/>
              <a:t> Definición del proyecto y diseño de la arquitectura.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2800" dirty="0"/>
              <a:t> Procesamiento de datos ODEPA.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2800" dirty="0"/>
              <a:t> Desarrollo del </a:t>
            </a:r>
            <a:r>
              <a:rPr lang="es-ES" sz="2800" dirty="0" err="1"/>
              <a:t>backend</a:t>
            </a:r>
            <a:r>
              <a:rPr lang="es-ES" sz="2800" dirty="0"/>
              <a:t> y </a:t>
            </a:r>
            <a:r>
              <a:rPr lang="es-ES" sz="2800" dirty="0" err="1"/>
              <a:t>frontend</a:t>
            </a:r>
            <a:r>
              <a:rPr lang="es-ES" sz="28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2800" dirty="0"/>
              <a:t> Integración de precios de supermercados.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2800" dirty="0"/>
              <a:t> Pruebas, despliegue y presentación final.</a:t>
            </a:r>
          </a:p>
        </p:txBody>
      </p:sp>
    </p:spTree>
    <p:extLst>
      <p:ext uri="{BB962C8B-B14F-4D97-AF65-F5344CB8AC3E}">
        <p14:creationId xmlns:p14="http://schemas.microsoft.com/office/powerpoint/2010/main" val="226339707"/>
      </p:ext>
    </p:extLst>
  </p:cSld>
  <p:clrMapOvr>
    <a:masterClrMapping/>
  </p:clrMapOvr>
</p:sld>
</file>

<file path=ppt/theme/theme1.xml><?xml version="1.0" encoding="utf-8"?>
<a:theme xmlns:a="http://schemas.openxmlformats.org/drawingml/2006/main" name="Personalizar">
  <a:themeElements>
    <a:clrScheme name="Custom 8">
      <a:dk1>
        <a:srgbClr val="36393B"/>
      </a:dk1>
      <a:lt1>
        <a:srgbClr val="FFFFFF"/>
      </a:lt1>
      <a:dk2>
        <a:srgbClr val="4D62EF"/>
      </a:dk2>
      <a:lt2>
        <a:srgbClr val="E7E4E6"/>
      </a:lt2>
      <a:accent1>
        <a:srgbClr val="3AEFCC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D62EF"/>
      </a:hlink>
      <a:folHlink>
        <a:srgbClr val="FC4C00"/>
      </a:folHlink>
    </a:clrScheme>
    <a:fontScheme name="Custom 19">
      <a:majorFont>
        <a:latin typeface="Arial Black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56051434_Win32" id="{0479694F-6535-44BF-814A-B3C94C2AFBA9}" vid="{B820E289-8D2A-49D6-9959-82567FED5D26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A0E3FE2-6B9B-4C9A-84D9-AD118750DE6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CD1C4F3-182B-4FFD-86F3-85933C0520B9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F6D4D42E-C7BD-4080-9A83-56BA58F91A9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Presentación moderna clara</Template>
  <TotalTime>27</TotalTime>
  <Words>814</Words>
  <Application>Microsoft Office PowerPoint</Application>
  <PresentationFormat>Panorámica</PresentationFormat>
  <Paragraphs>264</Paragraphs>
  <Slides>12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8" baseType="lpstr">
      <vt:lpstr>Arial</vt:lpstr>
      <vt:lpstr>Arial Black</vt:lpstr>
      <vt:lpstr>Avenir Next LT Pro</vt:lpstr>
      <vt:lpstr>Avenir Next LT Pro Light</vt:lpstr>
      <vt:lpstr>Calibri</vt:lpstr>
      <vt:lpstr>Personalizar</vt:lpstr>
      <vt:lpstr>Proyecto  Comparaya</vt:lpstr>
      <vt:lpstr>integrantes</vt:lpstr>
      <vt:lpstr>contexto</vt:lpstr>
      <vt:lpstr>Objetivo general</vt:lpstr>
      <vt:lpstr>Objetivos Específicos</vt:lpstr>
      <vt:lpstr>Fundamentos</vt:lpstr>
      <vt:lpstr>Descripción del Proyecto</vt:lpstr>
      <vt:lpstr>Metodología</vt:lpstr>
      <vt:lpstr>Plan de Trabajo</vt:lpstr>
      <vt:lpstr>Carta Gantt</vt:lpstr>
      <vt:lpstr>Conclusión</vt:lpstr>
      <vt:lpstr>MUCHAS GRACIAS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DANIEL CHRISTIAN STARI ZUNIGA</dc:creator>
  <cp:lastModifiedBy>DANIEL CHRISTIAN STARI ZUNIGA</cp:lastModifiedBy>
  <cp:revision>4</cp:revision>
  <dcterms:created xsi:type="dcterms:W3CDTF">2025-09-03T00:46:27Z</dcterms:created>
  <dcterms:modified xsi:type="dcterms:W3CDTF">2025-09-03T01:18:26Z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